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4"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6858000" cx="12192000"/>
  <p:notesSz cx="6858000" cy="9144000"/>
  <p:embeddedFontLst>
    <p:embeddedFont>
      <p:font typeface="Amatic SC"/>
      <p:regular r:id="rId30"/>
      <p:bold r:id="rId31"/>
    </p:embeddedFont>
    <p:embeddedFont>
      <p:font typeface="Source Code Pro"/>
      <p:regular r:id="rId32"/>
      <p:bold r:id="rId33"/>
      <p:italic r:id="rId34"/>
      <p:boldItalic r:id="rId35"/>
    </p:embeddedFont>
    <p:embeddedFont>
      <p:font typeface="Baloo 2"/>
      <p:regular r:id="rId36"/>
      <p:bold r:id="rId37"/>
    </p:embeddedFon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jGToS3kt+nFJVgwgvbx/gjt6Es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maticSC-bold.fntdata"/><Relationship Id="rId30" Type="http://schemas.openxmlformats.org/officeDocument/2006/relationships/font" Target="fonts/AmaticSC-regular.fntdata"/><Relationship Id="rId11" Type="http://schemas.openxmlformats.org/officeDocument/2006/relationships/slide" Target="slides/slide5.xml"/><Relationship Id="rId33" Type="http://schemas.openxmlformats.org/officeDocument/2006/relationships/font" Target="fonts/SourceCodePro-bold.fntdata"/><Relationship Id="rId10" Type="http://schemas.openxmlformats.org/officeDocument/2006/relationships/slide" Target="slides/slide4.xml"/><Relationship Id="rId32" Type="http://schemas.openxmlformats.org/officeDocument/2006/relationships/font" Target="fonts/SourceCodePro-regular.fntdata"/><Relationship Id="rId13" Type="http://schemas.openxmlformats.org/officeDocument/2006/relationships/slide" Target="slides/slide7.xml"/><Relationship Id="rId35" Type="http://schemas.openxmlformats.org/officeDocument/2006/relationships/font" Target="fonts/SourceCodePro-boldItalic.fntdata"/><Relationship Id="rId12" Type="http://schemas.openxmlformats.org/officeDocument/2006/relationships/slide" Target="slides/slide6.xml"/><Relationship Id="rId34" Type="http://schemas.openxmlformats.org/officeDocument/2006/relationships/font" Target="fonts/SourceCodePro-italic.fntdata"/><Relationship Id="rId15" Type="http://schemas.openxmlformats.org/officeDocument/2006/relationships/slide" Target="slides/slide9.xml"/><Relationship Id="rId37" Type="http://schemas.openxmlformats.org/officeDocument/2006/relationships/font" Target="fonts/Baloo2-bold.fntdata"/><Relationship Id="rId14" Type="http://schemas.openxmlformats.org/officeDocument/2006/relationships/slide" Target="slides/slide8.xml"/><Relationship Id="rId36" Type="http://schemas.openxmlformats.org/officeDocument/2006/relationships/font" Target="fonts/Baloo2-regular.fntdata"/><Relationship Id="rId17" Type="http://schemas.openxmlformats.org/officeDocument/2006/relationships/slide" Target="slides/slide11.xml"/><Relationship Id="rId39" Type="http://schemas.openxmlformats.org/officeDocument/2006/relationships/font" Target="fonts/GillSans-bold.fntdata"/><Relationship Id="rId16" Type="http://schemas.openxmlformats.org/officeDocument/2006/relationships/slide" Target="slides/slide10.xml"/><Relationship Id="rId38" Type="http://schemas.openxmlformats.org/officeDocument/2006/relationships/font" Target="fonts/Gill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 name="Google Shape;23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3" name="Google Shape;3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baeacffd5_4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11baeacffd5_4_9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13f4849b3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13f4849b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13f4849b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13f4849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baead0117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1baead0117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baead0117_0_8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g11baead0117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baead0117_0_1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1baead0117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baead0117_0_10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11baead0117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13f4849b3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13f4849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baeacffd5_4_6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baeacffd5_4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13f4849b3_2_33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13f4849b3_2_3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13f4849b3_2_33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13f4849b3_2_3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13f4849b3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13f4849b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13f4849b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313f4849b3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13f4849b3_2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13f4849b3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13f4849b3_2_8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7" name="Google Shape;267;g1313f4849b3_2_8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13f4849b3_2_1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1313f4849b3_2_1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13f4849b3_2_207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1313f4849b3_2_20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13f4849b3_2_2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g1313f4849b3_2_27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313f4849b3_2_2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g1313f4849b3_2_28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1">
  <p:cSld name="AUTOLAYOUT_1">
    <p:bg>
      <p:bgPr>
        <a:solidFill>
          <a:srgbClr val="FFFFFF"/>
        </a:solidFill>
      </p:bgPr>
    </p:bg>
    <p:spTree>
      <p:nvGrpSpPr>
        <p:cNvPr id="11" name="Shape 11"/>
        <p:cNvGrpSpPr/>
        <p:nvPr/>
      </p:nvGrpSpPr>
      <p:grpSpPr>
        <a:xfrm>
          <a:off x="0" y="0"/>
          <a:ext cx="0" cy="0"/>
          <a:chOff x="0" y="0"/>
          <a:chExt cx="0" cy="0"/>
        </a:xfrm>
      </p:grpSpPr>
      <p:sp>
        <p:nvSpPr>
          <p:cNvPr id="12" name="Google Shape;12;g11baeacffd5_4_56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g11baeacffd5_4_560"/>
          <p:cNvSpPr txBox="1"/>
          <p:nvPr>
            <p:ph type="ctrTitle"/>
          </p:nvPr>
        </p:nvSpPr>
        <p:spPr>
          <a:xfrm>
            <a:off x="452767" y="2161967"/>
            <a:ext cx="6341700" cy="1681500"/>
          </a:xfrm>
          <a:prstGeom prst="rect">
            <a:avLst/>
          </a:prstGeom>
          <a:noFill/>
          <a:ln cap="flat" cmpd="sng" w="38100">
            <a:solidFill>
              <a:srgbClr val="404040"/>
            </a:solidFill>
            <a:prstDash val="solid"/>
            <a:round/>
            <a:headEnd len="sm" w="sm" type="none"/>
            <a:tailEnd len="sm" w="sm" type="none"/>
          </a:ln>
        </p:spPr>
        <p:txBody>
          <a:bodyPr anchorCtr="0" anchor="b" bIns="182875" lIns="274300" spcFirstLastPara="1" rIns="274300" wrap="square" tIns="182875">
            <a:normAutofit/>
          </a:bodyPr>
          <a:lstStyle>
            <a:lvl1pPr lvl="0" algn="l">
              <a:lnSpc>
                <a:spcPct val="100000"/>
              </a:lnSpc>
              <a:spcBef>
                <a:spcPts val="0"/>
              </a:spcBef>
              <a:spcAft>
                <a:spcPts val="0"/>
              </a:spcAft>
              <a:buClr>
                <a:schemeClr val="dk1"/>
              </a:buClr>
              <a:buSzPts val="4800"/>
              <a:buNone/>
              <a:defRPr sz="4800">
                <a:solidFill>
                  <a:schemeClr val="accent2"/>
                </a:solidFill>
              </a:defRPr>
            </a:lvl1pPr>
            <a:lvl2pPr lvl="1" algn="l">
              <a:lnSpc>
                <a:spcPct val="100000"/>
              </a:lnSpc>
              <a:spcBef>
                <a:spcPts val="0"/>
              </a:spcBef>
              <a:spcAft>
                <a:spcPts val="0"/>
              </a:spcAft>
              <a:buClr>
                <a:schemeClr val="dk1"/>
              </a:buClr>
              <a:buSzPts val="4800"/>
              <a:buNone/>
              <a:defRPr sz="4800">
                <a:solidFill>
                  <a:schemeClr val="accent2"/>
                </a:solidFill>
              </a:defRPr>
            </a:lvl2pPr>
            <a:lvl3pPr lvl="2" algn="l">
              <a:lnSpc>
                <a:spcPct val="100000"/>
              </a:lnSpc>
              <a:spcBef>
                <a:spcPts val="0"/>
              </a:spcBef>
              <a:spcAft>
                <a:spcPts val="0"/>
              </a:spcAft>
              <a:buClr>
                <a:schemeClr val="dk1"/>
              </a:buClr>
              <a:buSzPts val="4800"/>
              <a:buNone/>
              <a:defRPr sz="4800">
                <a:solidFill>
                  <a:schemeClr val="accent2"/>
                </a:solidFill>
              </a:defRPr>
            </a:lvl3pPr>
            <a:lvl4pPr lvl="3" algn="l">
              <a:lnSpc>
                <a:spcPct val="100000"/>
              </a:lnSpc>
              <a:spcBef>
                <a:spcPts val="0"/>
              </a:spcBef>
              <a:spcAft>
                <a:spcPts val="0"/>
              </a:spcAft>
              <a:buClr>
                <a:schemeClr val="dk1"/>
              </a:buClr>
              <a:buSzPts val="4800"/>
              <a:buNone/>
              <a:defRPr sz="4800">
                <a:solidFill>
                  <a:schemeClr val="accent2"/>
                </a:solidFill>
              </a:defRPr>
            </a:lvl4pPr>
            <a:lvl5pPr lvl="4" algn="l">
              <a:lnSpc>
                <a:spcPct val="100000"/>
              </a:lnSpc>
              <a:spcBef>
                <a:spcPts val="0"/>
              </a:spcBef>
              <a:spcAft>
                <a:spcPts val="0"/>
              </a:spcAft>
              <a:buClr>
                <a:schemeClr val="dk1"/>
              </a:buClr>
              <a:buSzPts val="4800"/>
              <a:buNone/>
              <a:defRPr sz="4800">
                <a:solidFill>
                  <a:schemeClr val="accent2"/>
                </a:solidFill>
              </a:defRPr>
            </a:lvl5pPr>
            <a:lvl6pPr lvl="5" algn="l">
              <a:lnSpc>
                <a:spcPct val="100000"/>
              </a:lnSpc>
              <a:spcBef>
                <a:spcPts val="0"/>
              </a:spcBef>
              <a:spcAft>
                <a:spcPts val="0"/>
              </a:spcAft>
              <a:buClr>
                <a:schemeClr val="dk1"/>
              </a:buClr>
              <a:buSzPts val="4800"/>
              <a:buNone/>
              <a:defRPr sz="4800">
                <a:solidFill>
                  <a:schemeClr val="accent2"/>
                </a:solidFill>
              </a:defRPr>
            </a:lvl6pPr>
            <a:lvl7pPr lvl="6" algn="l">
              <a:lnSpc>
                <a:spcPct val="100000"/>
              </a:lnSpc>
              <a:spcBef>
                <a:spcPts val="0"/>
              </a:spcBef>
              <a:spcAft>
                <a:spcPts val="0"/>
              </a:spcAft>
              <a:buClr>
                <a:schemeClr val="dk1"/>
              </a:buClr>
              <a:buSzPts val="4800"/>
              <a:buNone/>
              <a:defRPr sz="4800">
                <a:solidFill>
                  <a:schemeClr val="accent2"/>
                </a:solidFill>
              </a:defRPr>
            </a:lvl7pPr>
            <a:lvl8pPr lvl="7" algn="l">
              <a:lnSpc>
                <a:spcPct val="100000"/>
              </a:lnSpc>
              <a:spcBef>
                <a:spcPts val="0"/>
              </a:spcBef>
              <a:spcAft>
                <a:spcPts val="0"/>
              </a:spcAft>
              <a:buClr>
                <a:schemeClr val="dk1"/>
              </a:buClr>
              <a:buSzPts val="4800"/>
              <a:buNone/>
              <a:defRPr sz="4800">
                <a:solidFill>
                  <a:schemeClr val="accent2"/>
                </a:solidFill>
              </a:defRPr>
            </a:lvl8pPr>
            <a:lvl9pPr lvl="8" algn="l">
              <a:lnSpc>
                <a:spcPct val="100000"/>
              </a:lnSpc>
              <a:spcBef>
                <a:spcPts val="0"/>
              </a:spcBef>
              <a:spcAft>
                <a:spcPts val="0"/>
              </a:spcAft>
              <a:buClr>
                <a:schemeClr val="dk1"/>
              </a:buClr>
              <a:buSzPts val="4800"/>
              <a:buNone/>
              <a:defRPr sz="4800">
                <a:solidFill>
                  <a:schemeClr val="accent2"/>
                </a:solidFill>
              </a:defRPr>
            </a:lvl9pPr>
          </a:lstStyle>
          <a:p/>
        </p:txBody>
      </p:sp>
      <p:sp>
        <p:nvSpPr>
          <p:cNvPr id="14" name="Google Shape;14;g11baeacffd5_4_560"/>
          <p:cNvSpPr txBox="1"/>
          <p:nvPr>
            <p:ph idx="1" type="subTitle"/>
          </p:nvPr>
        </p:nvSpPr>
        <p:spPr>
          <a:xfrm>
            <a:off x="452767" y="3913400"/>
            <a:ext cx="6341700" cy="7572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1900"/>
              <a:buNone/>
              <a:defRPr sz="1900">
                <a:solidFill>
                  <a:schemeClr val="accent2"/>
                </a:solidFill>
              </a:defRPr>
            </a:lvl1pPr>
            <a:lvl2pPr lvl="1" algn="l">
              <a:lnSpc>
                <a:spcPct val="100000"/>
              </a:lnSpc>
              <a:spcBef>
                <a:spcPts val="1000"/>
              </a:spcBef>
              <a:spcAft>
                <a:spcPts val="0"/>
              </a:spcAft>
              <a:buClr>
                <a:schemeClr val="dk1"/>
              </a:buClr>
              <a:buSzPts val="1600"/>
              <a:buNone/>
              <a:defRPr sz="1900">
                <a:solidFill>
                  <a:schemeClr val="accent2"/>
                </a:solidFill>
              </a:defRPr>
            </a:lvl2pPr>
            <a:lvl3pPr lvl="2" algn="l">
              <a:lnSpc>
                <a:spcPct val="100000"/>
              </a:lnSpc>
              <a:spcBef>
                <a:spcPts val="1000"/>
              </a:spcBef>
              <a:spcAft>
                <a:spcPts val="0"/>
              </a:spcAft>
              <a:buClr>
                <a:schemeClr val="dk1"/>
              </a:buClr>
              <a:buSzPts val="1600"/>
              <a:buNone/>
              <a:defRPr sz="1900">
                <a:solidFill>
                  <a:schemeClr val="accent2"/>
                </a:solidFill>
              </a:defRPr>
            </a:lvl3pPr>
            <a:lvl4pPr lvl="3" algn="l">
              <a:lnSpc>
                <a:spcPct val="100000"/>
              </a:lnSpc>
              <a:spcBef>
                <a:spcPts val="1000"/>
              </a:spcBef>
              <a:spcAft>
                <a:spcPts val="0"/>
              </a:spcAft>
              <a:buClr>
                <a:schemeClr val="dk1"/>
              </a:buClr>
              <a:buSzPts val="1600"/>
              <a:buNone/>
              <a:defRPr sz="1900">
                <a:solidFill>
                  <a:schemeClr val="accent2"/>
                </a:solidFill>
              </a:defRPr>
            </a:lvl4pPr>
            <a:lvl5pPr lvl="4" algn="l">
              <a:lnSpc>
                <a:spcPct val="100000"/>
              </a:lnSpc>
              <a:spcBef>
                <a:spcPts val="1000"/>
              </a:spcBef>
              <a:spcAft>
                <a:spcPts val="0"/>
              </a:spcAft>
              <a:buClr>
                <a:schemeClr val="dk1"/>
              </a:buClr>
              <a:buSzPts val="1600"/>
              <a:buNone/>
              <a:defRPr sz="1900">
                <a:solidFill>
                  <a:schemeClr val="accent2"/>
                </a:solidFill>
              </a:defRPr>
            </a:lvl5pPr>
            <a:lvl6pPr lvl="5" algn="l">
              <a:lnSpc>
                <a:spcPct val="100000"/>
              </a:lnSpc>
              <a:spcBef>
                <a:spcPts val="1000"/>
              </a:spcBef>
              <a:spcAft>
                <a:spcPts val="0"/>
              </a:spcAft>
              <a:buClr>
                <a:schemeClr val="dk1"/>
              </a:buClr>
              <a:buSzPts val="1600"/>
              <a:buNone/>
              <a:defRPr sz="1900">
                <a:solidFill>
                  <a:schemeClr val="accent2"/>
                </a:solidFill>
              </a:defRPr>
            </a:lvl6pPr>
            <a:lvl7pPr lvl="6" algn="l">
              <a:lnSpc>
                <a:spcPct val="100000"/>
              </a:lnSpc>
              <a:spcBef>
                <a:spcPts val="1000"/>
              </a:spcBef>
              <a:spcAft>
                <a:spcPts val="0"/>
              </a:spcAft>
              <a:buClr>
                <a:schemeClr val="dk1"/>
              </a:buClr>
              <a:buSzPts val="1600"/>
              <a:buNone/>
              <a:defRPr sz="1900">
                <a:solidFill>
                  <a:schemeClr val="accent2"/>
                </a:solidFill>
              </a:defRPr>
            </a:lvl7pPr>
            <a:lvl8pPr lvl="7" algn="l">
              <a:lnSpc>
                <a:spcPct val="100000"/>
              </a:lnSpc>
              <a:spcBef>
                <a:spcPts val="1000"/>
              </a:spcBef>
              <a:spcAft>
                <a:spcPts val="0"/>
              </a:spcAft>
              <a:buClr>
                <a:schemeClr val="dk1"/>
              </a:buClr>
              <a:buSzPts val="1600"/>
              <a:buNone/>
              <a:defRPr sz="1900">
                <a:solidFill>
                  <a:schemeClr val="accent2"/>
                </a:solidFill>
              </a:defRPr>
            </a:lvl8pPr>
            <a:lvl9pPr lvl="8" algn="l">
              <a:lnSpc>
                <a:spcPct val="100000"/>
              </a:lnSpc>
              <a:spcBef>
                <a:spcPts val="1000"/>
              </a:spcBef>
              <a:spcAft>
                <a:spcPts val="0"/>
              </a:spcAft>
              <a:buClr>
                <a:schemeClr val="dk1"/>
              </a:buClr>
              <a:buSzPts val="1600"/>
              <a:buNone/>
              <a:defRPr sz="1900">
                <a:solidFill>
                  <a:schemeClr val="accent2"/>
                </a:solidFill>
              </a:defRPr>
            </a:lvl9pPr>
          </a:lstStyle>
          <a:p/>
        </p:txBody>
      </p:sp>
      <p:sp>
        <p:nvSpPr>
          <p:cNvPr id="15" name="Google Shape;15;g11baeacffd5_4_560"/>
          <p:cNvSpPr txBox="1"/>
          <p:nvPr>
            <p:ph idx="12" type="sldNum"/>
          </p:nvPr>
        </p:nvSpPr>
        <p:spPr>
          <a:xfrm>
            <a:off x="11296610" y="6217622"/>
            <a:ext cx="731700" cy="524700"/>
          </a:xfrm>
          <a:prstGeom prst="rect">
            <a:avLst/>
          </a:prstGeom>
          <a:no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i Nội dung" type="twoObj">
  <p:cSld name="TWO_OBJECTS">
    <p:spTree>
      <p:nvGrpSpPr>
        <p:cNvPr id="66" name="Shape 66"/>
        <p:cNvGrpSpPr/>
        <p:nvPr/>
      </p:nvGrpSpPr>
      <p:grpSpPr>
        <a:xfrm>
          <a:off x="0" y="0"/>
          <a:ext cx="0" cy="0"/>
          <a:chOff x="0" y="0"/>
          <a:chExt cx="0" cy="0"/>
        </a:xfrm>
      </p:grpSpPr>
      <p:sp>
        <p:nvSpPr>
          <p:cNvPr id="67" name="Google Shape;67;p1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7"/>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9" name="Google Shape;69;p17"/>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0" name="Google Shape;70;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7"/>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ép so sánh" type="twoTxTwoObj">
  <p:cSld name="TWO_OBJECTS_WITH_TEXT">
    <p:spTree>
      <p:nvGrpSpPr>
        <p:cNvPr id="73" name="Shape 73"/>
        <p:cNvGrpSpPr/>
        <p:nvPr/>
      </p:nvGrpSpPr>
      <p:grpSpPr>
        <a:xfrm>
          <a:off x="0" y="0"/>
          <a:ext cx="0" cy="0"/>
          <a:chOff x="0" y="0"/>
          <a:chExt cx="0" cy="0"/>
        </a:xfrm>
      </p:grpSpPr>
      <p:sp>
        <p:nvSpPr>
          <p:cNvPr id="74" name="Google Shape;74;p18"/>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75" name="Google Shape;75;p18"/>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6" name="Google Shape;76;p18"/>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7" name="Google Shape;77;p18"/>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78" name="Google Shape;78;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8"/>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ỉ Tiêu đề" type="titleOnly">
  <p:cSld name="TITLE_ONLY">
    <p:spTree>
      <p:nvGrpSpPr>
        <p:cNvPr id="82" name="Shape 82"/>
        <p:cNvGrpSpPr/>
        <p:nvPr/>
      </p:nvGrpSpPr>
      <p:grpSpPr>
        <a:xfrm>
          <a:off x="0" y="0"/>
          <a:ext cx="0" cy="0"/>
          <a:chOff x="0" y="0"/>
          <a:chExt cx="0" cy="0"/>
        </a:xfrm>
      </p:grpSpPr>
      <p:sp>
        <p:nvSpPr>
          <p:cNvPr id="83" name="Google Shape;83;p1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9"/>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ội dung với Chú thích" type="objTx">
  <p:cSld name="OBJECT_WITH_CAPTION_TEXT">
    <p:spTree>
      <p:nvGrpSpPr>
        <p:cNvPr id="87" name="Shape 87"/>
        <p:cNvGrpSpPr/>
        <p:nvPr/>
      </p:nvGrpSpPr>
      <p:grpSpPr>
        <a:xfrm>
          <a:off x="0" y="0"/>
          <a:ext cx="0" cy="0"/>
          <a:chOff x="0" y="0"/>
          <a:chExt cx="0" cy="0"/>
        </a:xfrm>
      </p:grpSpPr>
      <p:sp>
        <p:nvSpPr>
          <p:cNvPr id="88" name="Google Shape;88;p20"/>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0"/>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0"/>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91" name="Google Shape;91;p20"/>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92" name="Google Shape;92;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0"/>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0"/>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nh với Chú thích" type="picTx">
  <p:cSld name="PICTURE_WITH_CAPTION_TEXT">
    <p:spTree>
      <p:nvGrpSpPr>
        <p:cNvPr id="95" name="Shape 95"/>
        <p:cNvGrpSpPr/>
        <p:nvPr/>
      </p:nvGrpSpPr>
      <p:grpSpPr>
        <a:xfrm>
          <a:off x="0" y="0"/>
          <a:ext cx="0" cy="0"/>
          <a:chOff x="0" y="0"/>
          <a:chExt cx="0" cy="0"/>
        </a:xfrm>
      </p:grpSpPr>
      <p:sp>
        <p:nvSpPr>
          <p:cNvPr id="96" name="Google Shape;96;p21"/>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1"/>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1"/>
          <p:cNvSpPr/>
          <p:nvPr>
            <p:ph idx="2" type="pic"/>
          </p:nvPr>
        </p:nvSpPr>
        <p:spPr>
          <a:xfrm>
            <a:off x="6095999" y="0"/>
            <a:ext cx="6102097" cy="6858000"/>
          </a:xfrm>
          <a:prstGeom prst="rect">
            <a:avLst/>
          </a:prstGeom>
          <a:solidFill>
            <a:srgbClr val="BFBFBF"/>
          </a:solidFill>
          <a:ln>
            <a:noFill/>
          </a:ln>
        </p:spPr>
      </p:sp>
      <p:sp>
        <p:nvSpPr>
          <p:cNvPr id="99" name="Google Shape;99;p21"/>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100" name="Google Shape;100;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21"/>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1"/>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và Văn bản Dọc" type="vertTx">
  <p:cSld name="VERTICAL_TEXT">
    <p:spTree>
      <p:nvGrpSpPr>
        <p:cNvPr id="103" name="Shape 103"/>
        <p:cNvGrpSpPr/>
        <p:nvPr/>
      </p:nvGrpSpPr>
      <p:grpSpPr>
        <a:xfrm>
          <a:off x="0" y="0"/>
          <a:ext cx="0" cy="0"/>
          <a:chOff x="0" y="0"/>
          <a:chExt cx="0" cy="0"/>
        </a:xfrm>
      </p:grpSpPr>
      <p:sp>
        <p:nvSpPr>
          <p:cNvPr id="104" name="Google Shape;104;p2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22"/>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06" name="Google Shape;106;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22"/>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ề Dọc và Văn bản" type="vertTitleAndTx">
  <p:cSld name="VERTICAL_TITLE_AND_VERTICAL_TEXT">
    <p:spTree>
      <p:nvGrpSpPr>
        <p:cNvPr id="109" name="Shape 109"/>
        <p:cNvGrpSpPr/>
        <p:nvPr/>
      </p:nvGrpSpPr>
      <p:grpSpPr>
        <a:xfrm>
          <a:off x="0" y="0"/>
          <a:ext cx="0" cy="0"/>
          <a:chOff x="0" y="0"/>
          <a:chExt cx="0" cy="0"/>
        </a:xfrm>
      </p:grpSpPr>
      <p:sp>
        <p:nvSpPr>
          <p:cNvPr id="110" name="Google Shape;110;p23"/>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3"/>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12" name="Google Shape;112;p2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23"/>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15" name="Shape 115"/>
        <p:cNvGrpSpPr/>
        <p:nvPr/>
      </p:nvGrpSpPr>
      <p:grpSpPr>
        <a:xfrm>
          <a:off x="0" y="0"/>
          <a:ext cx="0" cy="0"/>
          <a:chOff x="0" y="0"/>
          <a:chExt cx="0" cy="0"/>
        </a:xfrm>
      </p:grpSpPr>
      <p:sp>
        <p:nvSpPr>
          <p:cNvPr id="116" name="Google Shape;116;g1313f4849b3_2_1487"/>
          <p:cNvSpPr txBox="1"/>
          <p:nvPr>
            <p:ph idx="1" type="subTitle"/>
          </p:nvPr>
        </p:nvSpPr>
        <p:spPr>
          <a:xfrm>
            <a:off x="7233" y="5263919"/>
            <a:ext cx="12192000" cy="626700"/>
          </a:xfrm>
          <a:prstGeom prst="rect">
            <a:avLst/>
          </a:prstGeom>
        </p:spPr>
        <p:txBody>
          <a:bodyPr anchorCtr="0" anchor="t" bIns="45700" lIns="91425" spcFirstLastPara="1" rIns="91425" wrap="square" tIns="45700">
            <a:normAutofit/>
          </a:bodyPr>
          <a:lstStyle>
            <a:lvl1pPr lvl="0" rtl="0" algn="ctr">
              <a:spcBef>
                <a:spcPts val="1000"/>
              </a:spcBef>
              <a:spcAft>
                <a:spcPts val="0"/>
              </a:spcAft>
              <a:buNone/>
              <a:defRPr sz="1500">
                <a:solidFill>
                  <a:srgbClr val="3F3F3F"/>
                </a:solidFill>
              </a:defRPr>
            </a:lvl1pPr>
            <a:lvl2pPr lvl="1" rtl="0">
              <a:spcBef>
                <a:spcPts val="1000"/>
              </a:spcBef>
              <a:spcAft>
                <a:spcPts val="0"/>
              </a:spcAft>
              <a:buNone/>
              <a:defRPr/>
            </a:lvl2pPr>
            <a:lvl3pPr lvl="2" rtl="0">
              <a:spcBef>
                <a:spcPts val="1000"/>
              </a:spcBef>
              <a:spcAft>
                <a:spcPts val="0"/>
              </a:spcAft>
              <a:buNone/>
              <a:defRPr/>
            </a:lvl3pPr>
            <a:lvl4pPr lvl="3" rtl="0">
              <a:spcBef>
                <a:spcPts val="1000"/>
              </a:spcBef>
              <a:spcAft>
                <a:spcPts val="0"/>
              </a:spcAft>
              <a:buNone/>
              <a:defRPr/>
            </a:lvl4pPr>
            <a:lvl5pPr lvl="4" rtl="0">
              <a:spcBef>
                <a:spcPts val="1000"/>
              </a:spcBef>
              <a:spcAft>
                <a:spcPts val="0"/>
              </a:spcAft>
              <a:buNone/>
              <a:defRPr/>
            </a:lvl5pPr>
            <a:lvl6pPr lvl="5" rtl="0">
              <a:spcBef>
                <a:spcPts val="1000"/>
              </a:spcBef>
              <a:spcAft>
                <a:spcPts val="0"/>
              </a:spcAft>
              <a:buNone/>
              <a:defRPr/>
            </a:lvl6pPr>
            <a:lvl7pPr lvl="6" rtl="0">
              <a:spcBef>
                <a:spcPts val="1000"/>
              </a:spcBef>
              <a:spcAft>
                <a:spcPts val="0"/>
              </a:spcAft>
              <a:buNone/>
              <a:defRPr/>
            </a:lvl7pPr>
            <a:lvl8pPr lvl="7" rtl="0">
              <a:spcBef>
                <a:spcPts val="1000"/>
              </a:spcBef>
              <a:spcAft>
                <a:spcPts val="0"/>
              </a:spcAft>
              <a:buNone/>
              <a:defRPr/>
            </a:lvl8pPr>
            <a:lvl9pPr lvl="8" rtl="0">
              <a:spcBef>
                <a:spcPts val="1000"/>
              </a:spcBef>
              <a:spcAft>
                <a:spcPts val="0"/>
              </a:spcAft>
              <a:buNone/>
              <a:defRPr/>
            </a:lvl9pPr>
          </a:lstStyle>
          <a:p/>
        </p:txBody>
      </p:sp>
      <p:sp>
        <p:nvSpPr>
          <p:cNvPr id="117" name="Google Shape;117;g1313f4849b3_2_1487"/>
          <p:cNvSpPr txBox="1"/>
          <p:nvPr>
            <p:ph type="title"/>
          </p:nvPr>
        </p:nvSpPr>
        <p:spPr>
          <a:xfrm>
            <a:off x="0" y="4559327"/>
            <a:ext cx="12192000" cy="711300"/>
          </a:xfrm>
          <a:prstGeom prst="rect">
            <a:avLst/>
          </a:prstGeom>
          <a:noFill/>
          <a:ln>
            <a:noFill/>
          </a:ln>
        </p:spPr>
        <p:txBody>
          <a:bodyPr anchorCtr="0" anchor="ctr" bIns="182875" lIns="182875" spcFirstLastPara="1" rIns="182875" wrap="square" tIns="182875">
            <a:normAutofit/>
          </a:bodyPr>
          <a:lstStyle>
            <a:lvl1pPr indent="0" lvl="0" marL="0" marR="0" rtl="0" algn="ctr">
              <a:spcBef>
                <a:spcPts val="0"/>
              </a:spcBef>
              <a:spcAft>
                <a:spcPts val="0"/>
              </a:spcAft>
              <a:buClr>
                <a:srgbClr val="3F3F3F"/>
              </a:buClr>
              <a:buSzPts val="28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400"/>
              <a:buNone/>
              <a:defRPr sz="2400"/>
            </a:lvl2pPr>
            <a:lvl3pPr indent="0" lvl="2" rtl="0">
              <a:spcBef>
                <a:spcPts val="0"/>
              </a:spcBef>
              <a:spcAft>
                <a:spcPts val="0"/>
              </a:spcAft>
              <a:buSzPts val="1400"/>
              <a:buNone/>
              <a:defRPr sz="2400"/>
            </a:lvl3pPr>
            <a:lvl4pPr indent="0" lvl="3" rtl="0">
              <a:spcBef>
                <a:spcPts val="0"/>
              </a:spcBef>
              <a:spcAft>
                <a:spcPts val="0"/>
              </a:spcAft>
              <a:buSzPts val="1400"/>
              <a:buNone/>
              <a:defRPr sz="2400"/>
            </a:lvl4pPr>
            <a:lvl5pPr indent="0" lvl="4" rtl="0">
              <a:spcBef>
                <a:spcPts val="0"/>
              </a:spcBef>
              <a:spcAft>
                <a:spcPts val="0"/>
              </a:spcAft>
              <a:buSzPts val="1400"/>
              <a:buNone/>
              <a:defRPr sz="2400"/>
            </a:lvl5pPr>
            <a:lvl6pPr indent="0" lvl="5" rtl="0">
              <a:spcBef>
                <a:spcPts val="0"/>
              </a:spcBef>
              <a:spcAft>
                <a:spcPts val="0"/>
              </a:spcAft>
              <a:buSzPts val="1400"/>
              <a:buNone/>
              <a:defRPr sz="2400"/>
            </a:lvl6pPr>
            <a:lvl7pPr indent="0" lvl="6" rtl="0">
              <a:spcBef>
                <a:spcPts val="0"/>
              </a:spcBef>
              <a:spcAft>
                <a:spcPts val="0"/>
              </a:spcAft>
              <a:buSzPts val="1400"/>
              <a:buNone/>
              <a:defRPr sz="2400"/>
            </a:lvl7pPr>
            <a:lvl8pPr indent="0" lvl="7" rtl="0">
              <a:spcBef>
                <a:spcPts val="0"/>
              </a:spcBef>
              <a:spcAft>
                <a:spcPts val="0"/>
              </a:spcAft>
              <a:buSzPts val="1400"/>
              <a:buNone/>
              <a:defRPr sz="2400"/>
            </a:lvl8pPr>
            <a:lvl9pPr indent="0" lvl="8" rtl="0">
              <a:spcBef>
                <a:spcPts val="0"/>
              </a:spcBef>
              <a:spcAft>
                <a:spcPts val="0"/>
              </a:spcAft>
              <a:buSzPts val="1400"/>
              <a:buNone/>
              <a:defRPr sz="2400"/>
            </a:lvl9pPr>
          </a:lstStyle>
          <a:p/>
        </p:txBody>
      </p:sp>
      <p:pic>
        <p:nvPicPr>
          <p:cNvPr descr="D:\KBM-정애\014-Fullppt\PNG이미지\paper-bulb.png" id="118" name="Google Shape;118;g1313f4849b3_2_1487"/>
          <p:cNvPicPr preferRelativeResize="0"/>
          <p:nvPr/>
        </p:nvPicPr>
        <p:blipFill rotWithShape="1">
          <a:blip r:embed="rId2">
            <a:alphaModFix/>
          </a:blip>
          <a:srcRect b="0" l="0" r="0" t="0"/>
          <a:stretch/>
        </p:blipFill>
        <p:spPr>
          <a:xfrm>
            <a:off x="4837308" y="724817"/>
            <a:ext cx="2319900" cy="3456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20" name="Shape 120"/>
        <p:cNvGrpSpPr/>
        <p:nvPr/>
      </p:nvGrpSpPr>
      <p:grpSpPr>
        <a:xfrm>
          <a:off x="0" y="0"/>
          <a:ext cx="0" cy="0"/>
          <a:chOff x="0" y="0"/>
          <a:chExt cx="0" cy="0"/>
        </a:xfrm>
      </p:grpSpPr>
      <p:sp>
        <p:nvSpPr>
          <p:cNvPr id="121" name="Google Shape;121;g1313f4849b3_2_2083"/>
          <p:cNvSpPr txBox="1"/>
          <p:nvPr>
            <p:ph idx="1" type="subTitle"/>
          </p:nvPr>
        </p:nvSpPr>
        <p:spPr>
          <a:xfrm>
            <a:off x="7233" y="5263919"/>
            <a:ext cx="12192000" cy="626700"/>
          </a:xfrm>
          <a:prstGeom prst="rect">
            <a:avLst/>
          </a:prstGeom>
          <a:noFill/>
          <a:ln>
            <a:noFill/>
          </a:ln>
        </p:spPr>
        <p:txBody>
          <a:bodyPr anchorCtr="0" anchor="ctr" bIns="121900" lIns="121900" spcFirstLastPara="1" rIns="121900" wrap="square" tIns="121900">
            <a:noAutofit/>
          </a:bodyPr>
          <a:lstStyle>
            <a:lvl1pPr lvl="0" rtl="0" algn="ctr">
              <a:spcBef>
                <a:spcPts val="0"/>
              </a:spcBef>
              <a:spcAft>
                <a:spcPts val="0"/>
              </a:spcAft>
              <a:buNone/>
              <a:defRPr sz="1500">
                <a:solidFill>
                  <a:srgbClr val="3F3F3F"/>
                </a:solidFill>
              </a:defRPr>
            </a:lvl1pPr>
            <a:lvl2pPr lvl="1" rtl="0">
              <a:spcBef>
                <a:spcPts val="0"/>
              </a:spcBef>
              <a:spcAft>
                <a:spcPts val="0"/>
              </a:spcAft>
              <a:buNone/>
              <a:defRPr sz="1900"/>
            </a:lvl2pPr>
            <a:lvl3pPr lvl="2" rtl="0">
              <a:spcBef>
                <a:spcPts val="0"/>
              </a:spcBef>
              <a:spcAft>
                <a:spcPts val="0"/>
              </a:spcAft>
              <a:buNone/>
              <a:defRPr sz="1900"/>
            </a:lvl3pPr>
            <a:lvl4pPr lvl="3" rtl="0">
              <a:spcBef>
                <a:spcPts val="0"/>
              </a:spcBef>
              <a:spcAft>
                <a:spcPts val="0"/>
              </a:spcAft>
              <a:buNone/>
              <a:defRPr sz="1900"/>
            </a:lvl4pPr>
            <a:lvl5pPr lvl="4" rtl="0">
              <a:spcBef>
                <a:spcPts val="0"/>
              </a:spcBef>
              <a:spcAft>
                <a:spcPts val="0"/>
              </a:spcAft>
              <a:buNone/>
              <a:defRPr sz="1900"/>
            </a:lvl5pPr>
            <a:lvl6pPr lvl="5" rtl="0">
              <a:spcBef>
                <a:spcPts val="0"/>
              </a:spcBef>
              <a:spcAft>
                <a:spcPts val="0"/>
              </a:spcAft>
              <a:buNone/>
              <a:defRPr sz="1900"/>
            </a:lvl6pPr>
            <a:lvl7pPr lvl="6" rtl="0">
              <a:spcBef>
                <a:spcPts val="0"/>
              </a:spcBef>
              <a:spcAft>
                <a:spcPts val="0"/>
              </a:spcAft>
              <a:buNone/>
              <a:defRPr sz="1900"/>
            </a:lvl7pPr>
            <a:lvl8pPr lvl="7" rtl="0">
              <a:spcBef>
                <a:spcPts val="0"/>
              </a:spcBef>
              <a:spcAft>
                <a:spcPts val="0"/>
              </a:spcAft>
              <a:buNone/>
              <a:defRPr sz="1900"/>
            </a:lvl8pPr>
            <a:lvl9pPr lvl="8" rtl="0">
              <a:spcBef>
                <a:spcPts val="0"/>
              </a:spcBef>
              <a:spcAft>
                <a:spcPts val="0"/>
              </a:spcAft>
              <a:buNone/>
              <a:defRPr sz="1900"/>
            </a:lvl9pPr>
          </a:lstStyle>
          <a:p/>
        </p:txBody>
      </p:sp>
      <p:sp>
        <p:nvSpPr>
          <p:cNvPr id="122" name="Google Shape;122;g1313f4849b3_2_2083"/>
          <p:cNvSpPr txBox="1"/>
          <p:nvPr>
            <p:ph type="title"/>
          </p:nvPr>
        </p:nvSpPr>
        <p:spPr>
          <a:xfrm>
            <a:off x="0" y="4559327"/>
            <a:ext cx="12192000" cy="711300"/>
          </a:xfrm>
          <a:prstGeom prst="rect">
            <a:avLst/>
          </a:prstGeom>
          <a:noFill/>
          <a:ln>
            <a:noFill/>
          </a:ln>
        </p:spPr>
        <p:txBody>
          <a:bodyPr anchorCtr="0" anchor="ctr" bIns="121900" lIns="121900" spcFirstLastPara="1" rIns="121900" wrap="square" tIns="121900">
            <a:noAutofit/>
          </a:bodyPr>
          <a:lstStyle>
            <a:lvl1pPr indent="0" lvl="0" marL="0" marR="0" rtl="0" algn="ctr">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123" name="Google Shape;123;g1313f4849b3_2_2083"/>
          <p:cNvPicPr preferRelativeResize="0"/>
          <p:nvPr/>
        </p:nvPicPr>
        <p:blipFill rotWithShape="1">
          <a:blip r:embed="rId2">
            <a:alphaModFix/>
          </a:blip>
          <a:srcRect b="0" l="0" r="0" t="0"/>
          <a:stretch/>
        </p:blipFill>
        <p:spPr>
          <a:xfrm>
            <a:off x="4837308" y="724817"/>
            <a:ext cx="2319900" cy="3456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4" name="Shape 124"/>
        <p:cNvGrpSpPr/>
        <p:nvPr/>
      </p:nvGrpSpPr>
      <p:grpSpPr>
        <a:xfrm>
          <a:off x="0" y="0"/>
          <a:ext cx="0" cy="0"/>
          <a:chOff x="0" y="0"/>
          <a:chExt cx="0" cy="0"/>
        </a:xfrm>
      </p:grpSpPr>
      <p:sp>
        <p:nvSpPr>
          <p:cNvPr id="125" name="Google Shape;125;g1313f4849b3_2_2087"/>
          <p:cNvSpPr/>
          <p:nvPr/>
        </p:nvSpPr>
        <p:spPr>
          <a:xfrm>
            <a:off x="0" y="0"/>
            <a:ext cx="2159700" cy="6858000"/>
          </a:xfrm>
          <a:prstGeom prst="rect">
            <a:avLst/>
          </a:prstGeom>
          <a:gradFill>
            <a:gsLst>
              <a:gs pos="0">
                <a:srgbClr val="EAEAEA"/>
              </a:gs>
              <a:gs pos="42000">
                <a:srgbClr val="EEEEEE"/>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lt1"/>
              </a:solidFill>
              <a:latin typeface="Arial"/>
              <a:ea typeface="Arial"/>
              <a:cs typeface="Arial"/>
              <a:sym typeface="Arial"/>
            </a:endParaRPr>
          </a:p>
        </p:txBody>
      </p:sp>
      <p:sp>
        <p:nvSpPr>
          <p:cNvPr id="126" name="Google Shape;126;g1313f4849b3_2_2087"/>
          <p:cNvSpPr txBox="1"/>
          <p:nvPr>
            <p:ph type="title"/>
          </p:nvPr>
        </p:nvSpPr>
        <p:spPr>
          <a:xfrm>
            <a:off x="2112000" y="34313"/>
            <a:ext cx="10080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127" name="Google Shape;127;g1313f4849b3_2_2087"/>
          <p:cNvPicPr preferRelativeResize="0"/>
          <p:nvPr/>
        </p:nvPicPr>
        <p:blipFill rotWithShape="1">
          <a:blip r:embed="rId2">
            <a:alphaModFix/>
          </a:blip>
          <a:srcRect b="0" l="0" r="0" t="0"/>
          <a:stretch/>
        </p:blipFill>
        <p:spPr>
          <a:xfrm>
            <a:off x="224027" y="4442898"/>
            <a:ext cx="1449900" cy="2160000"/>
          </a:xfrm>
          <a:prstGeom prst="rect">
            <a:avLst/>
          </a:prstGeom>
          <a:noFill/>
          <a:ln>
            <a:noFill/>
          </a:ln>
        </p:spPr>
      </p:pic>
      <p:cxnSp>
        <p:nvCxnSpPr>
          <p:cNvPr id="128" name="Google Shape;128;g1313f4849b3_2_2087"/>
          <p:cNvCxnSpPr/>
          <p:nvPr/>
        </p:nvCxnSpPr>
        <p:spPr>
          <a:xfrm>
            <a:off x="948995" y="6602898"/>
            <a:ext cx="11243100" cy="0"/>
          </a:xfrm>
          <a:prstGeom prst="straightConnector1">
            <a:avLst/>
          </a:prstGeom>
          <a:noFill/>
          <a:ln cap="flat" cmpd="sng" w="12700">
            <a:solidFill>
              <a:srgbClr val="0DD2D9"/>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2">
  <p:cSld name="AUTOLAYOUT_5">
    <p:bg>
      <p:bgPr>
        <a:solidFill>
          <a:srgbClr val="FFFFFF"/>
        </a:solidFill>
      </p:bgPr>
    </p:bg>
    <p:spTree>
      <p:nvGrpSpPr>
        <p:cNvPr id="16" name="Shape 16"/>
        <p:cNvGrpSpPr/>
        <p:nvPr/>
      </p:nvGrpSpPr>
      <p:grpSpPr>
        <a:xfrm>
          <a:off x="0" y="0"/>
          <a:ext cx="0" cy="0"/>
          <a:chOff x="0" y="0"/>
          <a:chExt cx="0" cy="0"/>
        </a:xfrm>
      </p:grpSpPr>
      <p:sp>
        <p:nvSpPr>
          <p:cNvPr id="17" name="Google Shape;17;g11baeacffd5_4_835"/>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11baeacffd5_4_835"/>
          <p:cNvSpPr/>
          <p:nvPr/>
        </p:nvSpPr>
        <p:spPr>
          <a:xfrm>
            <a:off x="3607733" y="0"/>
            <a:ext cx="8584500" cy="6858000"/>
          </a:xfrm>
          <a:prstGeom prst="rect">
            <a:avLst/>
          </a:pr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g11baeacffd5_4_835"/>
          <p:cNvSpPr txBox="1"/>
          <p:nvPr>
            <p:ph type="title"/>
          </p:nvPr>
        </p:nvSpPr>
        <p:spPr>
          <a:xfrm>
            <a:off x="406400" y="946667"/>
            <a:ext cx="2786400" cy="1011900"/>
          </a:xfrm>
          <a:prstGeom prst="rect">
            <a:avLst/>
          </a:prstGeom>
          <a:noFill/>
          <a:ln cap="flat" cmpd="sng" w="38100">
            <a:solidFill>
              <a:srgbClr val="404040"/>
            </a:solidFill>
            <a:prstDash val="solid"/>
            <a:round/>
            <a:headEnd len="sm" w="sm" type="none"/>
            <a:tailEnd len="sm" w="sm" type="none"/>
          </a:ln>
        </p:spPr>
        <p:txBody>
          <a:bodyPr anchorCtr="0" anchor="b" bIns="182875" lIns="274300" spcFirstLastPara="1" rIns="274300" wrap="square" tIns="182875">
            <a:normAutofit/>
          </a:bodyPr>
          <a:lstStyle>
            <a:lvl1pPr lvl="0" algn="l">
              <a:lnSpc>
                <a:spcPct val="100000"/>
              </a:lnSpc>
              <a:spcBef>
                <a:spcPts val="0"/>
              </a:spcBef>
              <a:spcAft>
                <a:spcPts val="0"/>
              </a:spcAft>
              <a:buClr>
                <a:schemeClr val="dk1"/>
              </a:buClr>
              <a:buSzPts val="2400"/>
              <a:buNone/>
              <a:defRPr b="1" sz="2400">
                <a:solidFill>
                  <a:schemeClr val="dk1"/>
                </a:solidFill>
              </a:defRPr>
            </a:lvl1pPr>
            <a:lvl2pPr lvl="1" algn="l">
              <a:lnSpc>
                <a:spcPct val="100000"/>
              </a:lnSpc>
              <a:spcBef>
                <a:spcPts val="0"/>
              </a:spcBef>
              <a:spcAft>
                <a:spcPts val="0"/>
              </a:spcAft>
              <a:buClr>
                <a:schemeClr val="dk1"/>
              </a:buClr>
              <a:buSzPts val="2400"/>
              <a:buNone/>
              <a:defRPr b="1" sz="2400">
                <a:solidFill>
                  <a:schemeClr val="dk1"/>
                </a:solidFill>
              </a:defRPr>
            </a:lvl2pPr>
            <a:lvl3pPr lvl="2" algn="l">
              <a:lnSpc>
                <a:spcPct val="100000"/>
              </a:lnSpc>
              <a:spcBef>
                <a:spcPts val="0"/>
              </a:spcBef>
              <a:spcAft>
                <a:spcPts val="0"/>
              </a:spcAft>
              <a:buClr>
                <a:schemeClr val="dk1"/>
              </a:buClr>
              <a:buSzPts val="2400"/>
              <a:buNone/>
              <a:defRPr b="1" sz="2400">
                <a:solidFill>
                  <a:schemeClr val="dk1"/>
                </a:solidFill>
              </a:defRPr>
            </a:lvl3pPr>
            <a:lvl4pPr lvl="3" algn="l">
              <a:lnSpc>
                <a:spcPct val="100000"/>
              </a:lnSpc>
              <a:spcBef>
                <a:spcPts val="0"/>
              </a:spcBef>
              <a:spcAft>
                <a:spcPts val="0"/>
              </a:spcAft>
              <a:buClr>
                <a:schemeClr val="dk1"/>
              </a:buClr>
              <a:buSzPts val="2400"/>
              <a:buNone/>
              <a:defRPr b="1" sz="2400">
                <a:solidFill>
                  <a:schemeClr val="dk1"/>
                </a:solidFill>
              </a:defRPr>
            </a:lvl4pPr>
            <a:lvl5pPr lvl="4" algn="l">
              <a:lnSpc>
                <a:spcPct val="100000"/>
              </a:lnSpc>
              <a:spcBef>
                <a:spcPts val="0"/>
              </a:spcBef>
              <a:spcAft>
                <a:spcPts val="0"/>
              </a:spcAft>
              <a:buClr>
                <a:schemeClr val="dk1"/>
              </a:buClr>
              <a:buSzPts val="2400"/>
              <a:buNone/>
              <a:defRPr b="1" sz="2400">
                <a:solidFill>
                  <a:schemeClr val="dk1"/>
                </a:solidFill>
              </a:defRPr>
            </a:lvl5pPr>
            <a:lvl6pPr lvl="5" algn="l">
              <a:lnSpc>
                <a:spcPct val="100000"/>
              </a:lnSpc>
              <a:spcBef>
                <a:spcPts val="0"/>
              </a:spcBef>
              <a:spcAft>
                <a:spcPts val="0"/>
              </a:spcAft>
              <a:buClr>
                <a:schemeClr val="dk1"/>
              </a:buClr>
              <a:buSzPts val="2400"/>
              <a:buNone/>
              <a:defRPr b="1" sz="2400">
                <a:solidFill>
                  <a:schemeClr val="dk1"/>
                </a:solidFill>
              </a:defRPr>
            </a:lvl6pPr>
            <a:lvl7pPr lvl="6" algn="l">
              <a:lnSpc>
                <a:spcPct val="100000"/>
              </a:lnSpc>
              <a:spcBef>
                <a:spcPts val="0"/>
              </a:spcBef>
              <a:spcAft>
                <a:spcPts val="0"/>
              </a:spcAft>
              <a:buClr>
                <a:schemeClr val="dk1"/>
              </a:buClr>
              <a:buSzPts val="2400"/>
              <a:buNone/>
              <a:defRPr b="1" sz="2400">
                <a:solidFill>
                  <a:schemeClr val="dk1"/>
                </a:solidFill>
              </a:defRPr>
            </a:lvl7pPr>
            <a:lvl8pPr lvl="7" algn="l">
              <a:lnSpc>
                <a:spcPct val="100000"/>
              </a:lnSpc>
              <a:spcBef>
                <a:spcPts val="0"/>
              </a:spcBef>
              <a:spcAft>
                <a:spcPts val="0"/>
              </a:spcAft>
              <a:buClr>
                <a:schemeClr val="dk1"/>
              </a:buClr>
              <a:buSzPts val="2400"/>
              <a:buNone/>
              <a:defRPr b="1" sz="2400">
                <a:solidFill>
                  <a:schemeClr val="dk1"/>
                </a:solidFill>
              </a:defRPr>
            </a:lvl8pPr>
            <a:lvl9pPr lvl="8" algn="l">
              <a:lnSpc>
                <a:spcPct val="100000"/>
              </a:lnSpc>
              <a:spcBef>
                <a:spcPts val="0"/>
              </a:spcBef>
              <a:spcAft>
                <a:spcPts val="0"/>
              </a:spcAft>
              <a:buClr>
                <a:schemeClr val="dk1"/>
              </a:buClr>
              <a:buSzPts val="2400"/>
              <a:buNone/>
              <a:defRPr b="1" sz="2400">
                <a:solidFill>
                  <a:schemeClr val="dk1"/>
                </a:solidFill>
              </a:defRPr>
            </a:lvl9pPr>
          </a:lstStyle>
          <a:p/>
        </p:txBody>
      </p:sp>
      <p:sp>
        <p:nvSpPr>
          <p:cNvPr id="20" name="Google Shape;20;g11baeacffd5_4_835"/>
          <p:cNvSpPr txBox="1"/>
          <p:nvPr>
            <p:ph idx="1" type="body"/>
          </p:nvPr>
        </p:nvSpPr>
        <p:spPr>
          <a:xfrm>
            <a:off x="406400" y="2072200"/>
            <a:ext cx="2786400" cy="4413900"/>
          </a:xfrm>
          <a:prstGeom prst="rect">
            <a:avLst/>
          </a:prstGeom>
          <a:noFill/>
          <a:ln>
            <a:noFill/>
          </a:ln>
        </p:spPr>
        <p:txBody>
          <a:bodyPr anchorCtr="0" anchor="t" bIns="45700" lIns="91425" spcFirstLastPara="1" rIns="91425" wrap="square" tIns="45700">
            <a:normAutofit/>
          </a:bodyPr>
          <a:lstStyle>
            <a:lvl1pPr indent="-349250" lvl="0" marL="457200" algn="l">
              <a:lnSpc>
                <a:spcPct val="115000"/>
              </a:lnSpc>
              <a:spcBef>
                <a:spcPts val="1000"/>
              </a:spcBef>
              <a:spcAft>
                <a:spcPts val="0"/>
              </a:spcAft>
              <a:buClr>
                <a:schemeClr val="dk2"/>
              </a:buClr>
              <a:buSzPts val="1900"/>
              <a:buChar char="•"/>
              <a:defRPr sz="1900">
                <a:solidFill>
                  <a:schemeClr val="dk2"/>
                </a:solidFill>
              </a:defRPr>
            </a:lvl1pPr>
            <a:lvl2pPr indent="-330200" lvl="1" marL="914400" algn="l">
              <a:lnSpc>
                <a:spcPct val="115000"/>
              </a:lnSpc>
              <a:spcBef>
                <a:spcPts val="2100"/>
              </a:spcBef>
              <a:spcAft>
                <a:spcPts val="0"/>
              </a:spcAft>
              <a:buClr>
                <a:schemeClr val="dk2"/>
              </a:buClr>
              <a:buSzPts val="1600"/>
              <a:buChar char="•"/>
              <a:defRPr sz="1600">
                <a:solidFill>
                  <a:schemeClr val="dk2"/>
                </a:solidFill>
              </a:defRPr>
            </a:lvl2pPr>
            <a:lvl3pPr indent="-330200" lvl="2" marL="1371600" algn="l">
              <a:lnSpc>
                <a:spcPct val="115000"/>
              </a:lnSpc>
              <a:spcBef>
                <a:spcPts val="2100"/>
              </a:spcBef>
              <a:spcAft>
                <a:spcPts val="0"/>
              </a:spcAft>
              <a:buClr>
                <a:schemeClr val="dk2"/>
              </a:buClr>
              <a:buSzPts val="1600"/>
              <a:buChar char="•"/>
              <a:defRPr sz="1600">
                <a:solidFill>
                  <a:schemeClr val="dk2"/>
                </a:solidFill>
              </a:defRPr>
            </a:lvl3pPr>
            <a:lvl4pPr indent="-330200" lvl="3" marL="1828800" algn="l">
              <a:lnSpc>
                <a:spcPct val="115000"/>
              </a:lnSpc>
              <a:spcBef>
                <a:spcPts val="2100"/>
              </a:spcBef>
              <a:spcAft>
                <a:spcPts val="0"/>
              </a:spcAft>
              <a:buClr>
                <a:schemeClr val="dk2"/>
              </a:buClr>
              <a:buSzPts val="1600"/>
              <a:buChar char="•"/>
              <a:defRPr sz="1600">
                <a:solidFill>
                  <a:schemeClr val="dk2"/>
                </a:solidFill>
              </a:defRPr>
            </a:lvl4pPr>
            <a:lvl5pPr indent="-330200" lvl="4" marL="2286000" algn="l">
              <a:lnSpc>
                <a:spcPct val="115000"/>
              </a:lnSpc>
              <a:spcBef>
                <a:spcPts val="2100"/>
              </a:spcBef>
              <a:spcAft>
                <a:spcPts val="0"/>
              </a:spcAft>
              <a:buClr>
                <a:schemeClr val="dk2"/>
              </a:buClr>
              <a:buSzPts val="1600"/>
              <a:buChar char="•"/>
              <a:defRPr sz="1600">
                <a:solidFill>
                  <a:schemeClr val="dk2"/>
                </a:solidFill>
              </a:defRPr>
            </a:lvl5pPr>
            <a:lvl6pPr indent="-330200" lvl="5" marL="2743200" algn="l">
              <a:lnSpc>
                <a:spcPct val="115000"/>
              </a:lnSpc>
              <a:spcBef>
                <a:spcPts val="2100"/>
              </a:spcBef>
              <a:spcAft>
                <a:spcPts val="0"/>
              </a:spcAft>
              <a:buClr>
                <a:schemeClr val="dk2"/>
              </a:buClr>
              <a:buSzPts val="1600"/>
              <a:buChar char="•"/>
              <a:defRPr sz="1600">
                <a:solidFill>
                  <a:schemeClr val="dk2"/>
                </a:solidFill>
              </a:defRPr>
            </a:lvl6pPr>
            <a:lvl7pPr indent="-330200" lvl="6" marL="3200400" algn="l">
              <a:lnSpc>
                <a:spcPct val="115000"/>
              </a:lnSpc>
              <a:spcBef>
                <a:spcPts val="2100"/>
              </a:spcBef>
              <a:spcAft>
                <a:spcPts val="0"/>
              </a:spcAft>
              <a:buClr>
                <a:schemeClr val="dk2"/>
              </a:buClr>
              <a:buSzPts val="1600"/>
              <a:buChar char="•"/>
              <a:defRPr sz="1600">
                <a:solidFill>
                  <a:schemeClr val="dk2"/>
                </a:solidFill>
              </a:defRPr>
            </a:lvl7pPr>
            <a:lvl8pPr indent="-330200" lvl="7" marL="3657600" algn="l">
              <a:lnSpc>
                <a:spcPct val="115000"/>
              </a:lnSpc>
              <a:spcBef>
                <a:spcPts val="2100"/>
              </a:spcBef>
              <a:spcAft>
                <a:spcPts val="0"/>
              </a:spcAft>
              <a:buClr>
                <a:schemeClr val="dk2"/>
              </a:buClr>
              <a:buSzPts val="1600"/>
              <a:buChar char="•"/>
              <a:defRPr sz="1600">
                <a:solidFill>
                  <a:schemeClr val="dk2"/>
                </a:solidFill>
              </a:defRPr>
            </a:lvl8pPr>
            <a:lvl9pPr indent="-330200" lvl="8" marL="4114800" algn="l">
              <a:lnSpc>
                <a:spcPct val="115000"/>
              </a:lnSpc>
              <a:spcBef>
                <a:spcPts val="2100"/>
              </a:spcBef>
              <a:spcAft>
                <a:spcPts val="2100"/>
              </a:spcAft>
              <a:buClr>
                <a:schemeClr val="dk2"/>
              </a:buClr>
              <a:buSzPts val="1600"/>
              <a:buChar char="•"/>
              <a:defRPr sz="1600">
                <a:solidFill>
                  <a:schemeClr val="dk2"/>
                </a:solidFill>
              </a:defRPr>
            </a:lvl9pPr>
          </a:lstStyle>
          <a:p/>
        </p:txBody>
      </p:sp>
      <p:sp>
        <p:nvSpPr>
          <p:cNvPr id="21" name="Google Shape;21;g11baeacffd5_4_835"/>
          <p:cNvSpPr txBox="1"/>
          <p:nvPr>
            <p:ph idx="12" type="sldNum"/>
          </p:nvPr>
        </p:nvSpPr>
        <p:spPr>
          <a:xfrm>
            <a:off x="11296610" y="6217622"/>
            <a:ext cx="731700" cy="524700"/>
          </a:xfrm>
          <a:prstGeom prst="rect">
            <a:avLst/>
          </a:prstGeom>
          <a:noFill/>
          <a:ln>
            <a:noFill/>
          </a:ln>
        </p:spPr>
        <p:txBody>
          <a:bodyPr anchorCtr="0" anchor="ctr" bIns="45700" lIns="18275" spcFirstLastPara="1" rIns="18275" wrap="square" tIns="457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29" name="Shape 129"/>
        <p:cNvGrpSpPr/>
        <p:nvPr/>
      </p:nvGrpSpPr>
      <p:grpSpPr>
        <a:xfrm>
          <a:off x="0" y="0"/>
          <a:ext cx="0" cy="0"/>
          <a:chOff x="0" y="0"/>
          <a:chExt cx="0" cy="0"/>
        </a:xfrm>
      </p:grpSpPr>
      <p:sp>
        <p:nvSpPr>
          <p:cNvPr id="130" name="Google Shape;130;g1313f4849b3_2_2092"/>
          <p:cNvSpPr/>
          <p:nvPr/>
        </p:nvSpPr>
        <p:spPr>
          <a:xfrm>
            <a:off x="3599723" y="2468893"/>
            <a:ext cx="8592300" cy="19203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31" name="Google Shape;131;g1313f4849b3_2_2092"/>
          <p:cNvSpPr/>
          <p:nvPr/>
        </p:nvSpPr>
        <p:spPr>
          <a:xfrm>
            <a:off x="0" y="0"/>
            <a:ext cx="2159700" cy="6858000"/>
          </a:xfrm>
          <a:prstGeom prst="rect">
            <a:avLst/>
          </a:prstGeom>
          <a:gradFill>
            <a:gsLst>
              <a:gs pos="0">
                <a:srgbClr val="EAEAEA"/>
              </a:gs>
              <a:gs pos="42000">
                <a:srgbClr val="EEEEEE"/>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cxnSp>
        <p:nvCxnSpPr>
          <p:cNvPr id="132" name="Google Shape;132;g1313f4849b3_2_2092"/>
          <p:cNvCxnSpPr/>
          <p:nvPr/>
        </p:nvCxnSpPr>
        <p:spPr>
          <a:xfrm>
            <a:off x="948995" y="6602898"/>
            <a:ext cx="11243100" cy="0"/>
          </a:xfrm>
          <a:prstGeom prst="straightConnector1">
            <a:avLst/>
          </a:prstGeom>
          <a:noFill/>
          <a:ln cap="flat" cmpd="sng" w="12700">
            <a:solidFill>
              <a:srgbClr val="0DD2D9"/>
            </a:solidFill>
            <a:prstDash val="solid"/>
            <a:round/>
            <a:headEnd len="sm" w="sm" type="none"/>
            <a:tailEnd len="sm" w="sm" type="none"/>
          </a:ln>
        </p:spPr>
      </p:cxnSp>
      <p:pic>
        <p:nvPicPr>
          <p:cNvPr descr="D:\KBM-정애\014-Fullppt\PNG이미지\paper-bulb.png" id="133" name="Google Shape;133;g1313f4849b3_2_2092"/>
          <p:cNvPicPr preferRelativeResize="0"/>
          <p:nvPr/>
        </p:nvPicPr>
        <p:blipFill rotWithShape="1">
          <a:blip r:embed="rId2">
            <a:alphaModFix/>
          </a:blip>
          <a:srcRect b="0" l="0" r="0" t="0"/>
          <a:stretch/>
        </p:blipFill>
        <p:spPr>
          <a:xfrm>
            <a:off x="224027" y="4442898"/>
            <a:ext cx="1449900" cy="2160000"/>
          </a:xfrm>
          <a:prstGeom prst="rect">
            <a:avLst/>
          </a:prstGeom>
          <a:noFill/>
          <a:ln>
            <a:noFill/>
          </a:ln>
        </p:spPr>
      </p:pic>
      <p:cxnSp>
        <p:nvCxnSpPr>
          <p:cNvPr id="134" name="Google Shape;134;g1313f4849b3_2_2092"/>
          <p:cNvCxnSpPr/>
          <p:nvPr/>
        </p:nvCxnSpPr>
        <p:spPr>
          <a:xfrm>
            <a:off x="0" y="260648"/>
            <a:ext cx="12192000" cy="0"/>
          </a:xfrm>
          <a:prstGeom prst="straightConnector1">
            <a:avLst/>
          </a:prstGeom>
          <a:noFill/>
          <a:ln cap="flat" cmpd="sng" w="12700">
            <a:solidFill>
              <a:srgbClr val="0DD2D9"/>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spTree>
      <p:nvGrpSpPr>
        <p:cNvPr id="135" name="Shape 135"/>
        <p:cNvGrpSpPr/>
        <p:nvPr/>
      </p:nvGrpSpPr>
      <p:grpSpPr>
        <a:xfrm>
          <a:off x="0" y="0"/>
          <a:ext cx="0" cy="0"/>
          <a:chOff x="0" y="0"/>
          <a:chExt cx="0" cy="0"/>
        </a:xfrm>
      </p:grpSpPr>
      <p:sp>
        <p:nvSpPr>
          <p:cNvPr id="136" name="Google Shape;136;g1313f4849b3_2_2098"/>
          <p:cNvSpPr/>
          <p:nvPr/>
        </p:nvSpPr>
        <p:spPr>
          <a:xfrm>
            <a:off x="-1" y="4004733"/>
            <a:ext cx="12192000" cy="28533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37" name="Google Shape;137;g1313f4849b3_2_2098"/>
          <p:cNvSpPr/>
          <p:nvPr>
            <p:ph idx="2" type="pic"/>
          </p:nvPr>
        </p:nvSpPr>
        <p:spPr>
          <a:xfrm>
            <a:off x="1007435" y="2876733"/>
            <a:ext cx="2256000" cy="2256000"/>
          </a:xfrm>
          <a:prstGeom prst="ellipse">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38" name="Google Shape;138;g1313f4849b3_2_2098"/>
          <p:cNvSpPr txBox="1"/>
          <p:nvPr>
            <p:ph type="title"/>
          </p:nvPr>
        </p:nvSpPr>
        <p:spPr>
          <a:xfrm>
            <a:off x="0" y="3391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ctr">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39" name="Shape 139"/>
        <p:cNvGrpSpPr/>
        <p:nvPr/>
      </p:nvGrpSpPr>
      <p:grpSpPr>
        <a:xfrm>
          <a:off x="0" y="0"/>
          <a:ext cx="0" cy="0"/>
          <a:chOff x="0" y="0"/>
          <a:chExt cx="0" cy="0"/>
        </a:xfrm>
      </p:grpSpPr>
      <p:sp>
        <p:nvSpPr>
          <p:cNvPr id="140" name="Google Shape;140;g1313f4849b3_2_2102"/>
          <p:cNvSpPr/>
          <p:nvPr/>
        </p:nvSpPr>
        <p:spPr>
          <a:xfrm>
            <a:off x="1" y="0"/>
            <a:ext cx="12144900" cy="1152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141" name="Google Shape;141;g1313f4849b3_2_2102"/>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142" name="Google Shape;142;g1313f4849b3_2_2102"/>
          <p:cNvPicPr preferRelativeResize="0"/>
          <p:nvPr/>
        </p:nvPicPr>
        <p:blipFill rotWithShape="1">
          <a:blip r:embed="rId2">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icture with Caption">
  <p:cSld name="4_Picture with Caption">
    <p:spTree>
      <p:nvGrpSpPr>
        <p:cNvPr id="143" name="Shape 143"/>
        <p:cNvGrpSpPr/>
        <p:nvPr/>
      </p:nvGrpSpPr>
      <p:grpSpPr>
        <a:xfrm>
          <a:off x="0" y="0"/>
          <a:ext cx="0" cy="0"/>
          <a:chOff x="0" y="0"/>
          <a:chExt cx="0" cy="0"/>
        </a:xfrm>
      </p:grpSpPr>
      <p:sp>
        <p:nvSpPr>
          <p:cNvPr id="144" name="Google Shape;144;g1313f4849b3_2_2106"/>
          <p:cNvSpPr/>
          <p:nvPr>
            <p:ph idx="2" type="pic"/>
          </p:nvPr>
        </p:nvSpPr>
        <p:spPr>
          <a:xfrm>
            <a:off x="5035102" y="1682824"/>
            <a:ext cx="2112300" cy="2640000"/>
          </a:xfrm>
          <a:prstGeom prst="rect">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45" name="Google Shape;145;g1313f4849b3_2_2106"/>
          <p:cNvSpPr/>
          <p:nvPr/>
        </p:nvSpPr>
        <p:spPr>
          <a:xfrm>
            <a:off x="1" y="0"/>
            <a:ext cx="12144900" cy="1104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146" name="Google Shape;146;g1313f4849b3_2_2106"/>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sp>
        <p:nvSpPr>
          <p:cNvPr id="147" name="Google Shape;147;g1313f4849b3_2_2106"/>
          <p:cNvSpPr/>
          <p:nvPr>
            <p:ph idx="3" type="pic"/>
          </p:nvPr>
        </p:nvSpPr>
        <p:spPr>
          <a:xfrm>
            <a:off x="2906512" y="1802824"/>
            <a:ext cx="1920300" cy="2400000"/>
          </a:xfrm>
          <a:prstGeom prst="rect">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48" name="Google Shape;148;g1313f4849b3_2_2106"/>
          <p:cNvSpPr/>
          <p:nvPr>
            <p:ph idx="4" type="pic"/>
          </p:nvPr>
        </p:nvSpPr>
        <p:spPr>
          <a:xfrm>
            <a:off x="964577" y="1916953"/>
            <a:ext cx="1728000" cy="2160000"/>
          </a:xfrm>
          <a:prstGeom prst="rect">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49" name="Google Shape;149;g1313f4849b3_2_2106"/>
          <p:cNvSpPr/>
          <p:nvPr>
            <p:ph idx="5" type="pic"/>
          </p:nvPr>
        </p:nvSpPr>
        <p:spPr>
          <a:xfrm>
            <a:off x="7355712" y="1802824"/>
            <a:ext cx="1920300" cy="2400000"/>
          </a:xfrm>
          <a:prstGeom prst="rect">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50" name="Google Shape;150;g1313f4849b3_2_2106"/>
          <p:cNvSpPr/>
          <p:nvPr>
            <p:ph idx="6" type="pic"/>
          </p:nvPr>
        </p:nvSpPr>
        <p:spPr>
          <a:xfrm>
            <a:off x="9484301" y="1922825"/>
            <a:ext cx="1728000" cy="2160000"/>
          </a:xfrm>
          <a:prstGeom prst="rect">
            <a:avLst/>
          </a:prstGeom>
          <a:solidFill>
            <a:srgbClr val="D8D8D8"/>
          </a:solidFill>
          <a:ln cap="flat" cmpd="sng" w="50800">
            <a:solidFill>
              <a:srgbClr val="0DD2D9"/>
            </a:solidFill>
            <a:prstDash val="solid"/>
            <a:round/>
            <a:headEnd len="sm" w="sm" type="none"/>
            <a:tailEnd len="sm" w="sm" type="none"/>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pic>
        <p:nvPicPr>
          <p:cNvPr descr="D:\KBM-정애\014-Fullppt\PNG이미지\paper-bulb.png" id="151" name="Google Shape;151;g1313f4849b3_2_2106"/>
          <p:cNvPicPr preferRelativeResize="0"/>
          <p:nvPr/>
        </p:nvPicPr>
        <p:blipFill rotWithShape="1">
          <a:blip r:embed="rId2">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icture with Caption">
  <p:cSld name="3_Picture with Caption">
    <p:spTree>
      <p:nvGrpSpPr>
        <p:cNvPr id="152" name="Shape 152"/>
        <p:cNvGrpSpPr/>
        <p:nvPr/>
      </p:nvGrpSpPr>
      <p:grpSpPr>
        <a:xfrm>
          <a:off x="0" y="0"/>
          <a:ext cx="0" cy="0"/>
          <a:chOff x="0" y="0"/>
          <a:chExt cx="0" cy="0"/>
        </a:xfrm>
      </p:grpSpPr>
      <p:sp>
        <p:nvSpPr>
          <p:cNvPr id="153" name="Google Shape;153;g1313f4849b3_2_2115"/>
          <p:cNvSpPr/>
          <p:nvPr>
            <p:ph idx="2" type="pic"/>
          </p:nvPr>
        </p:nvSpPr>
        <p:spPr>
          <a:xfrm>
            <a:off x="240000" y="239400"/>
            <a:ext cx="11712000" cy="63792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icture with Caption">
  <p:cSld name="7_Picture with Caption">
    <p:spTree>
      <p:nvGrpSpPr>
        <p:cNvPr id="154" name="Shape 154"/>
        <p:cNvGrpSpPr/>
        <p:nvPr/>
      </p:nvGrpSpPr>
      <p:grpSpPr>
        <a:xfrm>
          <a:off x="0" y="0"/>
          <a:ext cx="0" cy="0"/>
          <a:chOff x="0" y="0"/>
          <a:chExt cx="0" cy="0"/>
        </a:xfrm>
      </p:grpSpPr>
      <p:sp>
        <p:nvSpPr>
          <p:cNvPr id="155" name="Google Shape;155;g1313f4849b3_2_2117"/>
          <p:cNvSpPr/>
          <p:nvPr/>
        </p:nvSpPr>
        <p:spPr>
          <a:xfrm>
            <a:off x="960000" y="590007"/>
            <a:ext cx="10272000" cy="57084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56" name="Google Shape;156;g1313f4849b3_2_2117"/>
          <p:cNvSpPr/>
          <p:nvPr>
            <p:ph idx="2" type="pic"/>
          </p:nvPr>
        </p:nvSpPr>
        <p:spPr>
          <a:xfrm>
            <a:off x="4367808" y="0"/>
            <a:ext cx="3456300" cy="68580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icture with Caption">
  <p:cSld name="5_Picture with Caption">
    <p:spTree>
      <p:nvGrpSpPr>
        <p:cNvPr id="157" name="Shape 157"/>
        <p:cNvGrpSpPr/>
        <p:nvPr/>
      </p:nvGrpSpPr>
      <p:grpSpPr>
        <a:xfrm>
          <a:off x="0" y="0"/>
          <a:ext cx="0" cy="0"/>
          <a:chOff x="0" y="0"/>
          <a:chExt cx="0" cy="0"/>
        </a:xfrm>
      </p:grpSpPr>
      <p:sp>
        <p:nvSpPr>
          <p:cNvPr id="158" name="Google Shape;158;g1313f4849b3_2_2120"/>
          <p:cNvSpPr/>
          <p:nvPr>
            <p:ph idx="2" type="pic"/>
          </p:nvPr>
        </p:nvSpPr>
        <p:spPr>
          <a:xfrm>
            <a:off x="3407701" y="1685331"/>
            <a:ext cx="3696000" cy="46080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59" name="Google Shape;159;g1313f4849b3_2_2120"/>
          <p:cNvSpPr/>
          <p:nvPr/>
        </p:nvSpPr>
        <p:spPr>
          <a:xfrm>
            <a:off x="978336" y="1685331"/>
            <a:ext cx="2447700" cy="23043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60" name="Google Shape;160;g1313f4849b3_2_2120"/>
          <p:cNvSpPr/>
          <p:nvPr/>
        </p:nvSpPr>
        <p:spPr>
          <a:xfrm>
            <a:off x="978336" y="3989075"/>
            <a:ext cx="2447700" cy="2304300"/>
          </a:xfrm>
          <a:prstGeom prst="rect">
            <a:avLst/>
          </a:prstGeom>
          <a:solidFill>
            <a:srgbClr val="BFBFBF"/>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61" name="Google Shape;161;g1313f4849b3_2_2120"/>
          <p:cNvSpPr/>
          <p:nvPr/>
        </p:nvSpPr>
        <p:spPr>
          <a:xfrm>
            <a:off x="1" y="0"/>
            <a:ext cx="12144900" cy="1152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162" name="Google Shape;162;g1313f4849b3_2_2120"/>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163" name="Google Shape;163;g1313f4849b3_2_2120"/>
          <p:cNvPicPr preferRelativeResize="0"/>
          <p:nvPr/>
        </p:nvPicPr>
        <p:blipFill rotWithShape="1">
          <a:blip r:embed="rId2">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icture with Caption">
  <p:cSld name="10_Picture with Caption">
    <p:spTree>
      <p:nvGrpSpPr>
        <p:cNvPr id="164" name="Shape 164"/>
        <p:cNvGrpSpPr/>
        <p:nvPr/>
      </p:nvGrpSpPr>
      <p:grpSpPr>
        <a:xfrm>
          <a:off x="0" y="0"/>
          <a:ext cx="0" cy="0"/>
          <a:chOff x="0" y="0"/>
          <a:chExt cx="0" cy="0"/>
        </a:xfrm>
      </p:grpSpPr>
      <p:sp>
        <p:nvSpPr>
          <p:cNvPr id="165" name="Google Shape;165;g1313f4849b3_2_2127"/>
          <p:cNvSpPr/>
          <p:nvPr/>
        </p:nvSpPr>
        <p:spPr>
          <a:xfrm>
            <a:off x="1" y="0"/>
            <a:ext cx="12144900" cy="1152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166" name="Google Shape;166;g1313f4849b3_2_2127"/>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Fullppt\005-PNG이미지\모니터.png" id="167" name="Google Shape;167;g1313f4849b3_2_2127"/>
          <p:cNvPicPr preferRelativeResize="0"/>
          <p:nvPr/>
        </p:nvPicPr>
        <p:blipFill rotWithShape="1">
          <a:blip r:embed="rId2">
            <a:alphaModFix/>
          </a:blip>
          <a:srcRect b="0" l="0" r="0" t="0"/>
          <a:stretch/>
        </p:blipFill>
        <p:spPr>
          <a:xfrm>
            <a:off x="719403" y="1748645"/>
            <a:ext cx="4525500" cy="4512300"/>
          </a:xfrm>
          <a:prstGeom prst="rect">
            <a:avLst/>
          </a:prstGeom>
          <a:noFill/>
          <a:ln>
            <a:noFill/>
          </a:ln>
        </p:spPr>
      </p:pic>
      <p:sp>
        <p:nvSpPr>
          <p:cNvPr id="168" name="Google Shape;168;g1313f4849b3_2_2127"/>
          <p:cNvSpPr/>
          <p:nvPr>
            <p:ph idx="2" type="pic"/>
          </p:nvPr>
        </p:nvSpPr>
        <p:spPr>
          <a:xfrm>
            <a:off x="900821" y="1925232"/>
            <a:ext cx="4139100" cy="28479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pic>
        <p:nvPicPr>
          <p:cNvPr descr="D:\KBM-정애\014-Fullppt\PNG이미지\paper-bulb.png" id="169" name="Google Shape;169;g1313f4849b3_2_2127"/>
          <p:cNvPicPr preferRelativeResize="0"/>
          <p:nvPr/>
        </p:nvPicPr>
        <p:blipFill rotWithShape="1">
          <a:blip r:embed="rId3">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icture with Caption">
  <p:cSld name="8_Picture with Caption">
    <p:spTree>
      <p:nvGrpSpPr>
        <p:cNvPr id="170" name="Shape 170"/>
        <p:cNvGrpSpPr/>
        <p:nvPr/>
      </p:nvGrpSpPr>
      <p:grpSpPr>
        <a:xfrm>
          <a:off x="0" y="0"/>
          <a:ext cx="0" cy="0"/>
          <a:chOff x="0" y="0"/>
          <a:chExt cx="0" cy="0"/>
        </a:xfrm>
      </p:grpSpPr>
      <p:sp>
        <p:nvSpPr>
          <p:cNvPr id="171" name="Google Shape;171;g1313f4849b3_2_2133"/>
          <p:cNvSpPr/>
          <p:nvPr/>
        </p:nvSpPr>
        <p:spPr>
          <a:xfrm>
            <a:off x="3215680" y="5253203"/>
            <a:ext cx="2880300" cy="16047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72" name="Google Shape;172;g1313f4849b3_2_2133"/>
          <p:cNvSpPr/>
          <p:nvPr/>
        </p:nvSpPr>
        <p:spPr>
          <a:xfrm>
            <a:off x="6096000" y="0"/>
            <a:ext cx="2880300" cy="16047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73" name="Google Shape;173;g1313f4849b3_2_2133"/>
          <p:cNvSpPr/>
          <p:nvPr>
            <p:ph idx="2" type="pic"/>
          </p:nvPr>
        </p:nvSpPr>
        <p:spPr>
          <a:xfrm>
            <a:off x="3215680" y="0"/>
            <a:ext cx="2880000" cy="52800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74" name="Google Shape;174;g1313f4849b3_2_2133"/>
          <p:cNvSpPr/>
          <p:nvPr>
            <p:ph idx="3" type="pic"/>
          </p:nvPr>
        </p:nvSpPr>
        <p:spPr>
          <a:xfrm>
            <a:off x="6096320" y="1578000"/>
            <a:ext cx="2880000" cy="5280000"/>
          </a:xfrm>
          <a:prstGeom prst="rect">
            <a:avLst/>
          </a:prstGeom>
          <a:solidFill>
            <a:srgbClr val="BFBFBF"/>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icture with Caption">
  <p:cSld name="6_Picture with Caption">
    <p:spTree>
      <p:nvGrpSpPr>
        <p:cNvPr id="175" name="Shape 175"/>
        <p:cNvGrpSpPr/>
        <p:nvPr/>
      </p:nvGrpSpPr>
      <p:grpSpPr>
        <a:xfrm>
          <a:off x="0" y="0"/>
          <a:ext cx="0" cy="0"/>
          <a:chOff x="0" y="0"/>
          <a:chExt cx="0" cy="0"/>
        </a:xfrm>
      </p:grpSpPr>
      <p:pic>
        <p:nvPicPr>
          <p:cNvPr id="176" name="Google Shape;176;g1313f4849b3_2_2138"/>
          <p:cNvPicPr preferRelativeResize="0"/>
          <p:nvPr/>
        </p:nvPicPr>
        <p:blipFill rotWithShape="1">
          <a:blip r:embed="rId2">
            <a:alphaModFix/>
          </a:blip>
          <a:srcRect b="0" l="0" r="0" t="0"/>
          <a:stretch/>
        </p:blipFill>
        <p:spPr>
          <a:xfrm>
            <a:off x="960107" y="2180861"/>
            <a:ext cx="5622900" cy="3080700"/>
          </a:xfrm>
          <a:prstGeom prst="rect">
            <a:avLst/>
          </a:prstGeom>
          <a:noFill/>
          <a:ln>
            <a:noFill/>
          </a:ln>
        </p:spPr>
      </p:pic>
      <p:sp>
        <p:nvSpPr>
          <p:cNvPr id="177" name="Google Shape;177;g1313f4849b3_2_2138"/>
          <p:cNvSpPr/>
          <p:nvPr>
            <p:ph idx="2" type="pic"/>
          </p:nvPr>
        </p:nvSpPr>
        <p:spPr>
          <a:xfrm>
            <a:off x="1923537" y="2319012"/>
            <a:ext cx="3696000" cy="25920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178" name="Google Shape;178;g1313f4849b3_2_2138"/>
          <p:cNvSpPr/>
          <p:nvPr/>
        </p:nvSpPr>
        <p:spPr>
          <a:xfrm>
            <a:off x="1" y="0"/>
            <a:ext cx="12144900" cy="1152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179" name="Google Shape;179;g1313f4849b3_2_2138"/>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180" name="Google Shape;180;g1313f4849b3_2_2138"/>
          <p:cNvPicPr preferRelativeResize="0"/>
          <p:nvPr/>
        </p:nvPicPr>
        <p:blipFill rotWithShape="1">
          <a:blip r:embed="rId3">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Bản chiếu" type="title">
  <p:cSld name="TITLE">
    <p:bg>
      <p:bgPr>
        <a:solidFill>
          <a:schemeClr val="accent2"/>
        </a:solidFill>
      </p:bgPr>
    </p:bg>
    <p:spTree>
      <p:nvGrpSpPr>
        <p:cNvPr id="22" name="Shape 22"/>
        <p:cNvGrpSpPr/>
        <p:nvPr/>
      </p:nvGrpSpPr>
      <p:grpSpPr>
        <a:xfrm>
          <a:off x="0" y="0"/>
          <a:ext cx="0" cy="0"/>
          <a:chOff x="0" y="0"/>
          <a:chExt cx="0" cy="0"/>
        </a:xfrm>
      </p:grpSpPr>
      <p:sp>
        <p:nvSpPr>
          <p:cNvPr id="23" name="Google Shape;23;p13"/>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3"/>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25" name="Google Shape;25;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icture with Caption">
  <p:cSld name="9_Picture with Caption">
    <p:spTree>
      <p:nvGrpSpPr>
        <p:cNvPr id="181" name="Shape 181"/>
        <p:cNvGrpSpPr/>
        <p:nvPr/>
      </p:nvGrpSpPr>
      <p:grpSpPr>
        <a:xfrm>
          <a:off x="0" y="0"/>
          <a:ext cx="0" cy="0"/>
          <a:chOff x="0" y="0"/>
          <a:chExt cx="0" cy="0"/>
        </a:xfrm>
      </p:grpSpPr>
      <p:sp>
        <p:nvSpPr>
          <p:cNvPr id="182" name="Google Shape;182;g1313f4849b3_2_2144"/>
          <p:cNvSpPr/>
          <p:nvPr/>
        </p:nvSpPr>
        <p:spPr>
          <a:xfrm>
            <a:off x="0" y="3853911"/>
            <a:ext cx="12192000" cy="30039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nvGrpSpPr>
          <p:cNvPr id="183" name="Google Shape;183;g1313f4849b3_2_2144"/>
          <p:cNvGrpSpPr/>
          <p:nvPr/>
        </p:nvGrpSpPr>
        <p:grpSpPr>
          <a:xfrm>
            <a:off x="1227744" y="1686638"/>
            <a:ext cx="1731519" cy="2990923"/>
            <a:chOff x="2627784" y="1825002"/>
            <a:chExt cx="1198200" cy="2069700"/>
          </a:xfrm>
        </p:grpSpPr>
        <p:sp>
          <p:nvSpPr>
            <p:cNvPr id="184" name="Google Shape;184;g1313f4849b3_2_2144"/>
            <p:cNvSpPr/>
            <p:nvPr/>
          </p:nvSpPr>
          <p:spPr>
            <a:xfrm>
              <a:off x="2627784" y="1825002"/>
              <a:ext cx="1198200" cy="2069700"/>
            </a:xfrm>
            <a:prstGeom prst="roundRect">
              <a:avLst>
                <a:gd fmla="val 13580"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85" name="Google Shape;185;g1313f4849b3_2_2144"/>
            <p:cNvSpPr/>
            <p:nvPr/>
          </p:nvSpPr>
          <p:spPr>
            <a:xfrm>
              <a:off x="3155241" y="1922844"/>
              <a:ext cx="143400" cy="27600"/>
            </a:xfrm>
            <a:prstGeom prst="rect">
              <a:avLst/>
            </a:prstGeom>
            <a:solidFill>
              <a:srgbClr val="B0B0B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nvGrpSpPr>
            <p:cNvPr id="186" name="Google Shape;186;g1313f4849b3_2_2144"/>
            <p:cNvGrpSpPr/>
            <p:nvPr/>
          </p:nvGrpSpPr>
          <p:grpSpPr>
            <a:xfrm>
              <a:off x="3168756" y="3704289"/>
              <a:ext cx="115998" cy="127616"/>
              <a:chOff x="2453209" y="5151638"/>
              <a:chExt cx="191700" cy="210900"/>
            </a:xfrm>
          </p:grpSpPr>
          <p:sp>
            <p:nvSpPr>
              <p:cNvPr id="187" name="Google Shape;187;g1313f4849b3_2_214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25400">
                <a:solidFill>
                  <a:srgbClr val="26262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88" name="Google Shape;188;g1313f4849b3_2_2144"/>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sp>
        <p:nvSpPr>
          <p:cNvPr id="189" name="Google Shape;189;g1313f4849b3_2_2144"/>
          <p:cNvSpPr/>
          <p:nvPr>
            <p:ph idx="2" type="pic"/>
          </p:nvPr>
        </p:nvSpPr>
        <p:spPr>
          <a:xfrm>
            <a:off x="1342676" y="1957441"/>
            <a:ext cx="1524300" cy="24033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grpSp>
        <p:nvGrpSpPr>
          <p:cNvPr id="190" name="Google Shape;190;g1313f4849b3_2_2144"/>
          <p:cNvGrpSpPr/>
          <p:nvPr/>
        </p:nvGrpSpPr>
        <p:grpSpPr>
          <a:xfrm>
            <a:off x="3880853" y="2784909"/>
            <a:ext cx="1731519" cy="2990923"/>
            <a:chOff x="2627784" y="1825002"/>
            <a:chExt cx="1198200" cy="2069700"/>
          </a:xfrm>
        </p:grpSpPr>
        <p:sp>
          <p:nvSpPr>
            <p:cNvPr id="191" name="Google Shape;191;g1313f4849b3_2_2144"/>
            <p:cNvSpPr/>
            <p:nvPr/>
          </p:nvSpPr>
          <p:spPr>
            <a:xfrm>
              <a:off x="2627784" y="1825002"/>
              <a:ext cx="1198200" cy="2069700"/>
            </a:xfrm>
            <a:prstGeom prst="roundRect">
              <a:avLst>
                <a:gd fmla="val 13580"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92" name="Google Shape;192;g1313f4849b3_2_2144"/>
            <p:cNvSpPr/>
            <p:nvPr/>
          </p:nvSpPr>
          <p:spPr>
            <a:xfrm>
              <a:off x="3155241" y="1922844"/>
              <a:ext cx="143400" cy="27600"/>
            </a:xfrm>
            <a:prstGeom prst="rect">
              <a:avLst/>
            </a:prstGeom>
            <a:solidFill>
              <a:srgbClr val="B0B0B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nvGrpSpPr>
            <p:cNvPr id="193" name="Google Shape;193;g1313f4849b3_2_2144"/>
            <p:cNvGrpSpPr/>
            <p:nvPr/>
          </p:nvGrpSpPr>
          <p:grpSpPr>
            <a:xfrm>
              <a:off x="3168756" y="3704289"/>
              <a:ext cx="115998" cy="127616"/>
              <a:chOff x="2453209" y="5151638"/>
              <a:chExt cx="191700" cy="210900"/>
            </a:xfrm>
          </p:grpSpPr>
          <p:sp>
            <p:nvSpPr>
              <p:cNvPr id="194" name="Google Shape;194;g1313f4849b3_2_214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25400">
                <a:solidFill>
                  <a:srgbClr val="26262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95" name="Google Shape;195;g1313f4849b3_2_2144"/>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sp>
        <p:nvSpPr>
          <p:cNvPr id="196" name="Google Shape;196;g1313f4849b3_2_2144"/>
          <p:cNvSpPr/>
          <p:nvPr>
            <p:ph idx="3" type="pic"/>
          </p:nvPr>
        </p:nvSpPr>
        <p:spPr>
          <a:xfrm>
            <a:off x="3995784" y="3055712"/>
            <a:ext cx="1524300" cy="24033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grpSp>
        <p:nvGrpSpPr>
          <p:cNvPr id="197" name="Google Shape;197;g1313f4849b3_2_2144"/>
          <p:cNvGrpSpPr/>
          <p:nvPr/>
        </p:nvGrpSpPr>
        <p:grpSpPr>
          <a:xfrm>
            <a:off x="6533961" y="1844594"/>
            <a:ext cx="1731519" cy="2990923"/>
            <a:chOff x="2627784" y="1825002"/>
            <a:chExt cx="1198200" cy="2069700"/>
          </a:xfrm>
        </p:grpSpPr>
        <p:sp>
          <p:nvSpPr>
            <p:cNvPr id="198" name="Google Shape;198;g1313f4849b3_2_2144"/>
            <p:cNvSpPr/>
            <p:nvPr/>
          </p:nvSpPr>
          <p:spPr>
            <a:xfrm>
              <a:off x="2627784" y="1825002"/>
              <a:ext cx="1198200" cy="2069700"/>
            </a:xfrm>
            <a:prstGeom prst="roundRect">
              <a:avLst>
                <a:gd fmla="val 13580"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199" name="Google Shape;199;g1313f4849b3_2_2144"/>
            <p:cNvSpPr/>
            <p:nvPr/>
          </p:nvSpPr>
          <p:spPr>
            <a:xfrm>
              <a:off x="3155241" y="1922844"/>
              <a:ext cx="143400" cy="27600"/>
            </a:xfrm>
            <a:prstGeom prst="rect">
              <a:avLst/>
            </a:prstGeom>
            <a:solidFill>
              <a:srgbClr val="B0B0B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nvGrpSpPr>
            <p:cNvPr id="200" name="Google Shape;200;g1313f4849b3_2_2144"/>
            <p:cNvGrpSpPr/>
            <p:nvPr/>
          </p:nvGrpSpPr>
          <p:grpSpPr>
            <a:xfrm>
              <a:off x="3168756" y="3704289"/>
              <a:ext cx="115998" cy="127616"/>
              <a:chOff x="2453209" y="5151638"/>
              <a:chExt cx="191700" cy="210900"/>
            </a:xfrm>
          </p:grpSpPr>
          <p:sp>
            <p:nvSpPr>
              <p:cNvPr id="201" name="Google Shape;201;g1313f4849b3_2_214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25400">
                <a:solidFill>
                  <a:srgbClr val="26262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02" name="Google Shape;202;g1313f4849b3_2_2144"/>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sp>
        <p:nvSpPr>
          <p:cNvPr id="203" name="Google Shape;203;g1313f4849b3_2_2144"/>
          <p:cNvSpPr/>
          <p:nvPr>
            <p:ph idx="4" type="pic"/>
          </p:nvPr>
        </p:nvSpPr>
        <p:spPr>
          <a:xfrm>
            <a:off x="6648892" y="2115397"/>
            <a:ext cx="1524300" cy="24033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grpSp>
        <p:nvGrpSpPr>
          <p:cNvPr id="204" name="Google Shape;204;g1313f4849b3_2_2144"/>
          <p:cNvGrpSpPr/>
          <p:nvPr/>
        </p:nvGrpSpPr>
        <p:grpSpPr>
          <a:xfrm>
            <a:off x="9187067" y="3126798"/>
            <a:ext cx="1731519" cy="2990923"/>
            <a:chOff x="2627784" y="1825002"/>
            <a:chExt cx="1198200" cy="2069700"/>
          </a:xfrm>
        </p:grpSpPr>
        <p:sp>
          <p:nvSpPr>
            <p:cNvPr id="205" name="Google Shape;205;g1313f4849b3_2_2144"/>
            <p:cNvSpPr/>
            <p:nvPr/>
          </p:nvSpPr>
          <p:spPr>
            <a:xfrm>
              <a:off x="2627784" y="1825002"/>
              <a:ext cx="1198200" cy="2069700"/>
            </a:xfrm>
            <a:prstGeom prst="roundRect">
              <a:avLst>
                <a:gd fmla="val 13580" name="adj"/>
              </a:avLst>
            </a:prstGeom>
            <a:solidFill>
              <a:srgbClr val="262626"/>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06" name="Google Shape;206;g1313f4849b3_2_2144"/>
            <p:cNvSpPr/>
            <p:nvPr/>
          </p:nvSpPr>
          <p:spPr>
            <a:xfrm>
              <a:off x="3155241" y="1922844"/>
              <a:ext cx="143400" cy="27600"/>
            </a:xfrm>
            <a:prstGeom prst="rect">
              <a:avLst/>
            </a:prstGeom>
            <a:solidFill>
              <a:srgbClr val="B0B0B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nvGrpSpPr>
            <p:cNvPr id="207" name="Google Shape;207;g1313f4849b3_2_2144"/>
            <p:cNvGrpSpPr/>
            <p:nvPr/>
          </p:nvGrpSpPr>
          <p:grpSpPr>
            <a:xfrm>
              <a:off x="3168756" y="3704289"/>
              <a:ext cx="115998" cy="127616"/>
              <a:chOff x="2453209" y="5151638"/>
              <a:chExt cx="191700" cy="210900"/>
            </a:xfrm>
          </p:grpSpPr>
          <p:sp>
            <p:nvSpPr>
              <p:cNvPr id="208" name="Google Shape;208;g1313f4849b3_2_2144"/>
              <p:cNvSpPr/>
              <p:nvPr/>
            </p:nvSpPr>
            <p:spPr>
              <a:xfrm>
                <a:off x="2453209" y="5151638"/>
                <a:ext cx="191700" cy="210900"/>
              </a:xfrm>
              <a:prstGeom prst="ellipse">
                <a:avLst/>
              </a:prstGeom>
              <a:gradFill>
                <a:gsLst>
                  <a:gs pos="0">
                    <a:srgbClr val="0F0F0F"/>
                  </a:gs>
                  <a:gs pos="56000">
                    <a:srgbClr val="595959"/>
                  </a:gs>
                  <a:gs pos="91000">
                    <a:srgbClr val="7F7F7F"/>
                  </a:gs>
                  <a:gs pos="100000">
                    <a:srgbClr val="BFBFBF"/>
                  </a:gs>
                </a:gsLst>
                <a:lin ang="10800025" scaled="0"/>
              </a:gradFill>
              <a:ln cap="flat" cmpd="sng" w="25400">
                <a:solidFill>
                  <a:srgbClr val="262626"/>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09" name="Google Shape;209;g1313f4849b3_2_2144"/>
              <p:cNvSpPr/>
              <p:nvPr/>
            </p:nvSpPr>
            <p:spPr>
              <a:xfrm>
                <a:off x="2505251" y="5208531"/>
                <a:ext cx="87600" cy="97200"/>
              </a:xfrm>
              <a:prstGeom prst="roundRect">
                <a:avLst>
                  <a:gd fmla="val 16667" name="adj"/>
                </a:avLst>
              </a:prstGeom>
              <a:solidFill>
                <a:srgbClr val="737373"/>
              </a:solidFill>
              <a:ln cap="flat" cmpd="sng" w="9525">
                <a:solidFill>
                  <a:srgbClr val="B0B0B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grpSp>
      </p:grpSp>
      <p:sp>
        <p:nvSpPr>
          <p:cNvPr id="210" name="Google Shape;210;g1313f4849b3_2_2144"/>
          <p:cNvSpPr/>
          <p:nvPr>
            <p:ph idx="5" type="pic"/>
          </p:nvPr>
        </p:nvSpPr>
        <p:spPr>
          <a:xfrm>
            <a:off x="9301999" y="3397601"/>
            <a:ext cx="1524300" cy="2403300"/>
          </a:xfrm>
          <a:prstGeom prst="rect">
            <a:avLst/>
          </a:prstGeom>
          <a:solidFill>
            <a:srgbClr val="D8D8D8"/>
          </a:solidFill>
          <a:ln>
            <a:noFill/>
          </a:ln>
        </p:spPr>
        <p:txBody>
          <a:bodyPr anchorCtr="0" anchor="ctr" bIns="121900" lIns="121900" spcFirstLastPara="1" rIns="121900" wrap="square" tIns="121900">
            <a:noAutofit/>
          </a:bodyPr>
          <a:lstStyle>
            <a:lvl1pPr indent="0" lvl="0" marL="0" marR="0" rtl="0" algn="ctr">
              <a:spcBef>
                <a:spcPts val="300"/>
              </a:spcBef>
              <a:spcAft>
                <a:spcPts val="0"/>
              </a:spcAft>
              <a:buClr>
                <a:schemeClr val="dk1"/>
              </a:buClr>
              <a:buSzPts val="1900"/>
              <a:buFont typeface="Arial"/>
              <a:buNone/>
              <a:defRPr b="0" i="0" sz="1600" u="none" cap="none" strike="noStrike">
                <a:solidFill>
                  <a:schemeClr val="dk1"/>
                </a:solidFill>
                <a:latin typeface="Arial"/>
                <a:ea typeface="Arial"/>
                <a:cs typeface="Arial"/>
                <a:sym typeface="Arial"/>
              </a:defRPr>
            </a:lvl1pPr>
            <a:lvl2pPr indent="0" lvl="1" marL="609600" marR="0" rtl="0" algn="l">
              <a:spcBef>
                <a:spcPts val="700"/>
              </a:spcBef>
              <a:spcAft>
                <a:spcPts val="0"/>
              </a:spcAft>
              <a:buClr>
                <a:schemeClr val="dk1"/>
              </a:buClr>
              <a:buSzPts val="1900"/>
              <a:buFont typeface="Arial"/>
              <a:buNone/>
              <a:defRPr b="0" i="0" sz="3700" u="none" cap="none" strike="noStrike">
                <a:solidFill>
                  <a:schemeClr val="dk1"/>
                </a:solidFill>
                <a:latin typeface="Arial"/>
                <a:ea typeface="Arial"/>
                <a:cs typeface="Arial"/>
                <a:sym typeface="Arial"/>
              </a:defRPr>
            </a:lvl2pPr>
            <a:lvl3pPr indent="0" lvl="2" marL="1219200" marR="0" rtl="0" algn="l">
              <a:spcBef>
                <a:spcPts val="600"/>
              </a:spcBef>
              <a:spcAft>
                <a:spcPts val="0"/>
              </a:spcAft>
              <a:buClr>
                <a:schemeClr val="dk1"/>
              </a:buClr>
              <a:buSzPts val="1900"/>
              <a:buFont typeface="Arial"/>
              <a:buNone/>
              <a:defRPr b="0" i="0" sz="3200" u="none" cap="none" strike="noStrike">
                <a:solidFill>
                  <a:schemeClr val="dk1"/>
                </a:solidFill>
                <a:latin typeface="Arial"/>
                <a:ea typeface="Arial"/>
                <a:cs typeface="Arial"/>
                <a:sym typeface="Arial"/>
              </a:defRPr>
            </a:lvl3pPr>
            <a:lvl4pPr indent="0" lvl="3" marL="1828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4pPr>
            <a:lvl5pPr indent="0" lvl="4" marL="24384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5pPr>
            <a:lvl6pPr indent="0" lvl="5" marL="30480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6pPr>
            <a:lvl7pPr indent="0" lvl="6" marL="36576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7pPr>
            <a:lvl8pPr indent="0" lvl="7" marL="42672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8pPr>
            <a:lvl9pPr indent="0" lvl="8" marL="4876800" marR="0" rtl="0" algn="l">
              <a:spcBef>
                <a:spcPts val="500"/>
              </a:spcBef>
              <a:spcAft>
                <a:spcPts val="0"/>
              </a:spcAft>
              <a:buClr>
                <a:schemeClr val="dk1"/>
              </a:buClr>
              <a:buSzPts val="1900"/>
              <a:buFont typeface="Arial"/>
              <a:buNone/>
              <a:defRPr b="0" i="0" sz="2700" u="none" cap="none" strike="noStrike">
                <a:solidFill>
                  <a:schemeClr val="dk1"/>
                </a:solidFill>
                <a:latin typeface="Arial"/>
                <a:ea typeface="Arial"/>
                <a:cs typeface="Arial"/>
                <a:sym typeface="Arial"/>
              </a:defRPr>
            </a:lvl9pPr>
          </a:lstStyle>
          <a:p/>
        </p:txBody>
      </p:sp>
      <p:sp>
        <p:nvSpPr>
          <p:cNvPr id="211" name="Google Shape;211;g1313f4849b3_2_2144"/>
          <p:cNvSpPr/>
          <p:nvPr/>
        </p:nvSpPr>
        <p:spPr>
          <a:xfrm>
            <a:off x="1" y="0"/>
            <a:ext cx="12144900" cy="11520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1" sz="4800">
              <a:solidFill>
                <a:schemeClr val="lt1"/>
              </a:solidFill>
              <a:latin typeface="Arial"/>
              <a:ea typeface="Arial"/>
              <a:cs typeface="Arial"/>
              <a:sym typeface="Arial"/>
            </a:endParaRPr>
          </a:p>
        </p:txBody>
      </p:sp>
      <p:sp>
        <p:nvSpPr>
          <p:cNvPr id="212" name="Google Shape;212;g1313f4849b3_2_2144"/>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l">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213" name="Google Shape;213;g1313f4849b3_2_2144"/>
          <p:cNvPicPr preferRelativeResize="0"/>
          <p:nvPr/>
        </p:nvPicPr>
        <p:blipFill rotWithShape="1">
          <a:blip r:embed="rId2">
            <a:alphaModFix/>
          </a:blip>
          <a:srcRect b="0" l="0" r="0" t="0"/>
          <a:stretch/>
        </p:blipFill>
        <p:spPr>
          <a:xfrm>
            <a:off x="11363575" y="141043"/>
            <a:ext cx="636300" cy="948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14" name="Shape 214"/>
        <p:cNvGrpSpPr/>
        <p:nvPr/>
      </p:nvGrpSpPr>
      <p:grpSpPr>
        <a:xfrm>
          <a:off x="0" y="0"/>
          <a:ext cx="0" cy="0"/>
          <a:chOff x="0" y="0"/>
          <a:chExt cx="0" cy="0"/>
        </a:xfrm>
      </p:grpSpPr>
      <p:sp>
        <p:nvSpPr>
          <p:cNvPr id="215" name="Google Shape;215;g1313f4849b3_2_2177"/>
          <p:cNvSpPr/>
          <p:nvPr/>
        </p:nvSpPr>
        <p:spPr>
          <a:xfrm>
            <a:off x="0" y="0"/>
            <a:ext cx="12192000" cy="6858000"/>
          </a:xfrm>
          <a:prstGeom prst="rect">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16" name="Google Shape;216;g1313f4849b3_2_2177"/>
          <p:cNvSpPr/>
          <p:nvPr/>
        </p:nvSpPr>
        <p:spPr>
          <a:xfrm>
            <a:off x="1395789" y="1076739"/>
            <a:ext cx="9400500" cy="4704300"/>
          </a:xfrm>
          <a:prstGeom prst="rect">
            <a:avLst/>
          </a:prstGeom>
          <a:noFill/>
          <a:ln cap="flat" cmpd="sng" w="31750">
            <a:solidFill>
              <a:schemeClr val="lt1"/>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17" name="Google Shape;217;g1313f4849b3_2_2177"/>
          <p:cNvSpPr/>
          <p:nvPr/>
        </p:nvSpPr>
        <p:spPr>
          <a:xfrm>
            <a:off x="1871531" y="1508787"/>
            <a:ext cx="8448900" cy="3840300"/>
          </a:xfrm>
          <a:prstGeom prst="rect">
            <a:avLst/>
          </a:prstGeom>
          <a:gradFill>
            <a:gsLst>
              <a:gs pos="0">
                <a:srgbClr val="EFEFEF"/>
              </a:gs>
              <a:gs pos="100000">
                <a:schemeClr val="lt1"/>
              </a:gs>
            </a:gsLst>
            <a:lin ang="0" scaled="0"/>
          </a:gra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3F3F3F"/>
              </a:solidFill>
              <a:latin typeface="Arial"/>
              <a:ea typeface="Arial"/>
              <a:cs typeface="Arial"/>
              <a:sym typeface="Arial"/>
            </a:endParaRPr>
          </a:p>
        </p:txBody>
      </p:sp>
      <p:sp>
        <p:nvSpPr>
          <p:cNvPr id="218" name="Google Shape;218;g1313f4849b3_2_2177"/>
          <p:cNvSpPr txBox="1"/>
          <p:nvPr>
            <p:ph type="title"/>
          </p:nvPr>
        </p:nvSpPr>
        <p:spPr>
          <a:xfrm>
            <a:off x="1391477" y="3899925"/>
            <a:ext cx="9409200" cy="711300"/>
          </a:xfrm>
          <a:prstGeom prst="rect">
            <a:avLst/>
          </a:prstGeom>
          <a:noFill/>
          <a:ln>
            <a:noFill/>
          </a:ln>
        </p:spPr>
        <p:txBody>
          <a:bodyPr anchorCtr="0" anchor="ctr" bIns="121900" lIns="121900" spcFirstLastPara="1" rIns="121900" wrap="square" tIns="121900">
            <a:noAutofit/>
          </a:bodyPr>
          <a:lstStyle>
            <a:lvl1pPr indent="0" lvl="0" marL="0" marR="0" rtl="0" algn="ctr">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spcBef>
                <a:spcPts val="0"/>
              </a:spcBef>
              <a:spcAft>
                <a:spcPts val="0"/>
              </a:spcAft>
              <a:buSzPts val="1900"/>
              <a:buNone/>
              <a:defRPr sz="2400"/>
            </a:lvl2pPr>
            <a:lvl3pPr indent="0" lvl="2" rtl="0">
              <a:spcBef>
                <a:spcPts val="0"/>
              </a:spcBef>
              <a:spcAft>
                <a:spcPts val="0"/>
              </a:spcAft>
              <a:buSzPts val="1900"/>
              <a:buNone/>
              <a:defRPr sz="2400"/>
            </a:lvl3pPr>
            <a:lvl4pPr indent="0" lvl="3" rtl="0">
              <a:spcBef>
                <a:spcPts val="0"/>
              </a:spcBef>
              <a:spcAft>
                <a:spcPts val="0"/>
              </a:spcAft>
              <a:buSzPts val="1900"/>
              <a:buNone/>
              <a:defRPr sz="2400"/>
            </a:lvl4pPr>
            <a:lvl5pPr indent="0" lvl="4" rtl="0">
              <a:spcBef>
                <a:spcPts val="0"/>
              </a:spcBef>
              <a:spcAft>
                <a:spcPts val="0"/>
              </a:spcAft>
              <a:buSzPts val="1900"/>
              <a:buNone/>
              <a:defRPr sz="2400"/>
            </a:lvl5pPr>
            <a:lvl6pPr indent="0" lvl="5" rtl="0">
              <a:spcBef>
                <a:spcPts val="0"/>
              </a:spcBef>
              <a:spcAft>
                <a:spcPts val="0"/>
              </a:spcAft>
              <a:buSzPts val="1900"/>
              <a:buNone/>
              <a:defRPr sz="2400"/>
            </a:lvl6pPr>
            <a:lvl7pPr indent="0" lvl="6" rtl="0">
              <a:spcBef>
                <a:spcPts val="0"/>
              </a:spcBef>
              <a:spcAft>
                <a:spcPts val="0"/>
              </a:spcAft>
              <a:buSzPts val="1900"/>
              <a:buNone/>
              <a:defRPr sz="2400"/>
            </a:lvl7pPr>
            <a:lvl8pPr indent="0" lvl="7" rtl="0">
              <a:spcBef>
                <a:spcPts val="0"/>
              </a:spcBef>
              <a:spcAft>
                <a:spcPts val="0"/>
              </a:spcAft>
              <a:buSzPts val="1900"/>
              <a:buNone/>
              <a:defRPr sz="2400"/>
            </a:lvl8pPr>
            <a:lvl9pPr indent="0" lvl="8" rtl="0">
              <a:spcBef>
                <a:spcPts val="0"/>
              </a:spcBef>
              <a:spcAft>
                <a:spcPts val="0"/>
              </a:spcAft>
              <a:buSzPts val="1900"/>
              <a:buNone/>
              <a:defRPr sz="2400"/>
            </a:lvl9pPr>
          </a:lstStyle>
          <a:p/>
        </p:txBody>
      </p:sp>
      <p:pic>
        <p:nvPicPr>
          <p:cNvPr descr="D:\KBM-정애\014-Fullppt\PNG이미지\paper-bulb.png" id="219" name="Google Shape;219;g1313f4849b3_2_2177"/>
          <p:cNvPicPr preferRelativeResize="0"/>
          <p:nvPr/>
        </p:nvPicPr>
        <p:blipFill rotWithShape="1">
          <a:blip r:embed="rId2">
            <a:alphaModFix/>
          </a:blip>
          <a:srcRect b="0" l="0" r="0" t="0"/>
          <a:stretch/>
        </p:blipFill>
        <p:spPr>
          <a:xfrm>
            <a:off x="5409220" y="1757897"/>
            <a:ext cx="1313700" cy="19569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20" name="Shape 220"/>
        <p:cNvGrpSpPr/>
        <p:nvPr/>
      </p:nvGrpSpPr>
      <p:grpSpPr>
        <a:xfrm>
          <a:off x="0" y="0"/>
          <a:ext cx="0" cy="0"/>
          <a:chOff x="0" y="0"/>
          <a:chExt cx="0" cy="0"/>
        </a:xfrm>
      </p:grpSpPr>
      <p:sp>
        <p:nvSpPr>
          <p:cNvPr id="221" name="Google Shape;221;g1313f4849b3_2_2183"/>
          <p:cNvSpPr/>
          <p:nvPr/>
        </p:nvSpPr>
        <p:spPr>
          <a:xfrm>
            <a:off x="472011" y="1508785"/>
            <a:ext cx="3799500" cy="4865700"/>
          </a:xfrm>
          <a:prstGeom prst="roundRect">
            <a:avLst>
              <a:gd fmla="val 3968" name="adj"/>
            </a:avLst>
          </a:prstGeom>
          <a:solidFill>
            <a:srgbClr val="0DD2D9"/>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22" name="Google Shape;222;g1313f4849b3_2_2183"/>
          <p:cNvSpPr txBox="1"/>
          <p:nvPr/>
        </p:nvSpPr>
        <p:spPr>
          <a:xfrm>
            <a:off x="1007435" y="1902837"/>
            <a:ext cx="2976300" cy="597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You can Resize without losing quality</a:t>
            </a:r>
            <a:endParaRPr b="1" sz="1600">
              <a:solidFill>
                <a:schemeClr val="lt1"/>
              </a:solidFill>
              <a:latin typeface="Arial"/>
              <a:ea typeface="Arial"/>
              <a:cs typeface="Arial"/>
              <a:sym typeface="Arial"/>
            </a:endParaRPr>
          </a:p>
        </p:txBody>
      </p:sp>
      <p:sp>
        <p:nvSpPr>
          <p:cNvPr id="223" name="Google Shape;223;g1313f4849b3_2_2183"/>
          <p:cNvSpPr txBox="1"/>
          <p:nvPr/>
        </p:nvSpPr>
        <p:spPr>
          <a:xfrm>
            <a:off x="1007435" y="2585833"/>
            <a:ext cx="2976300" cy="5976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You can Change Fill Color &amp;</a:t>
            </a:r>
            <a:endParaRPr sz="1900"/>
          </a:p>
          <a:p>
            <a:pPr indent="0" lvl="0" marL="0" marR="0" rtl="0" algn="l">
              <a:spcBef>
                <a:spcPts val="0"/>
              </a:spcBef>
              <a:spcAft>
                <a:spcPts val="0"/>
              </a:spcAft>
              <a:buNone/>
            </a:pPr>
            <a:r>
              <a:rPr b="1" lang="en-US" sz="1600">
                <a:solidFill>
                  <a:schemeClr val="lt1"/>
                </a:solidFill>
                <a:latin typeface="Arial"/>
                <a:ea typeface="Arial"/>
                <a:cs typeface="Arial"/>
                <a:sym typeface="Arial"/>
              </a:rPr>
              <a:t>Line Color</a:t>
            </a:r>
            <a:endParaRPr b="1" sz="1600">
              <a:solidFill>
                <a:schemeClr val="lt1"/>
              </a:solidFill>
              <a:latin typeface="Arial"/>
              <a:ea typeface="Arial"/>
              <a:cs typeface="Arial"/>
              <a:sym typeface="Arial"/>
            </a:endParaRPr>
          </a:p>
        </p:txBody>
      </p:sp>
      <p:sp>
        <p:nvSpPr>
          <p:cNvPr id="224" name="Google Shape;224;g1313f4849b3_2_2183"/>
          <p:cNvSpPr/>
          <p:nvPr/>
        </p:nvSpPr>
        <p:spPr>
          <a:xfrm>
            <a:off x="709243" y="1796667"/>
            <a:ext cx="144900" cy="4320900"/>
          </a:xfrm>
          <a:prstGeom prst="roundRect">
            <a:avLst>
              <a:gd fmla="val 50000" name="adj"/>
            </a:avLst>
          </a:prstGeom>
          <a:solidFill>
            <a:schemeClr val="lt1">
              <a:alpha val="40780"/>
            </a:scheme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lt1"/>
              </a:solidFill>
              <a:latin typeface="Arial"/>
              <a:ea typeface="Arial"/>
              <a:cs typeface="Arial"/>
              <a:sym typeface="Arial"/>
            </a:endParaRPr>
          </a:p>
        </p:txBody>
      </p:sp>
      <p:sp>
        <p:nvSpPr>
          <p:cNvPr id="225" name="Google Shape;225;g1313f4849b3_2_2183"/>
          <p:cNvSpPr/>
          <p:nvPr/>
        </p:nvSpPr>
        <p:spPr>
          <a:xfrm rot="5400000">
            <a:off x="3457031" y="1650935"/>
            <a:ext cx="669600" cy="669600"/>
          </a:xfrm>
          <a:prstGeom prst="halfFrame">
            <a:avLst>
              <a:gd fmla="val 23728" name="adj1"/>
              <a:gd fmla="val 24642" name="adj2"/>
            </a:avLst>
          </a:prstGeom>
          <a:solidFill>
            <a:schemeClr val="lt1">
              <a:alpha val="22750"/>
            </a:schemeClr>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chemeClr val="dk1"/>
              </a:solidFill>
              <a:latin typeface="Arial"/>
              <a:ea typeface="Arial"/>
              <a:cs typeface="Arial"/>
              <a:sym typeface="Arial"/>
            </a:endParaRPr>
          </a:p>
        </p:txBody>
      </p:sp>
      <p:grpSp>
        <p:nvGrpSpPr>
          <p:cNvPr id="226" name="Google Shape;226;g1313f4849b3_2_2183"/>
          <p:cNvGrpSpPr/>
          <p:nvPr/>
        </p:nvGrpSpPr>
        <p:grpSpPr>
          <a:xfrm>
            <a:off x="1007630" y="4083343"/>
            <a:ext cx="2495856" cy="2101697"/>
            <a:chOff x="102157" y="1419622"/>
            <a:chExt cx="1871939" cy="1576312"/>
          </a:xfrm>
        </p:grpSpPr>
        <p:sp>
          <p:nvSpPr>
            <p:cNvPr id="227" name="Google Shape;227;g1313f4849b3_2_2183"/>
            <p:cNvSpPr txBox="1"/>
            <p:nvPr/>
          </p:nvSpPr>
          <p:spPr>
            <a:xfrm>
              <a:off x="127596" y="2749634"/>
              <a:ext cx="1846500" cy="2463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lang="en-US" sz="1300">
                  <a:solidFill>
                    <a:schemeClr val="lt1"/>
                  </a:solidFill>
                  <a:latin typeface="Arial"/>
                  <a:ea typeface="Arial"/>
                  <a:cs typeface="Arial"/>
                  <a:sym typeface="Arial"/>
                </a:rPr>
                <a:t>www.googleslidesppt.com</a:t>
              </a:r>
              <a:endParaRPr sz="1300">
                <a:solidFill>
                  <a:schemeClr val="lt1"/>
                </a:solidFill>
                <a:latin typeface="Arial"/>
                <a:ea typeface="Arial"/>
                <a:cs typeface="Arial"/>
                <a:sym typeface="Arial"/>
              </a:endParaRPr>
            </a:p>
          </p:txBody>
        </p:sp>
        <p:sp>
          <p:nvSpPr>
            <p:cNvPr id="228" name="Google Shape;228;g1313f4849b3_2_2183"/>
            <p:cNvSpPr txBox="1"/>
            <p:nvPr/>
          </p:nvSpPr>
          <p:spPr>
            <a:xfrm>
              <a:off x="102157" y="1419622"/>
              <a:ext cx="1827600" cy="13851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1" lang="en-US" sz="3700">
                  <a:solidFill>
                    <a:schemeClr val="lt1"/>
                  </a:solidFill>
                  <a:latin typeface="Arial"/>
                  <a:ea typeface="Arial"/>
                  <a:cs typeface="Arial"/>
                  <a:sym typeface="Arial"/>
                </a:rPr>
                <a:t>Google</a:t>
              </a:r>
              <a:endParaRPr sz="1900"/>
            </a:p>
            <a:p>
              <a:pPr indent="0" lvl="0" marL="0" marR="0" rtl="0" algn="l">
                <a:spcBef>
                  <a:spcPts val="0"/>
                </a:spcBef>
                <a:spcAft>
                  <a:spcPts val="0"/>
                </a:spcAft>
                <a:buNone/>
              </a:pPr>
              <a:r>
                <a:rPr b="1" lang="en-US" sz="3700">
                  <a:solidFill>
                    <a:schemeClr val="lt1"/>
                  </a:solidFill>
                  <a:latin typeface="Arial"/>
                  <a:ea typeface="Arial"/>
                  <a:cs typeface="Arial"/>
                  <a:sym typeface="Arial"/>
                </a:rPr>
                <a:t>Slides</a:t>
              </a:r>
              <a:endParaRPr sz="1900"/>
            </a:p>
            <a:p>
              <a:pPr indent="0" lvl="0" marL="0" marR="0" rtl="0" algn="l">
                <a:spcBef>
                  <a:spcPts val="0"/>
                </a:spcBef>
                <a:spcAft>
                  <a:spcPts val="0"/>
                </a:spcAft>
                <a:buNone/>
              </a:pPr>
              <a:r>
                <a:rPr b="1" lang="en-US" sz="3700">
                  <a:solidFill>
                    <a:schemeClr val="lt1"/>
                  </a:solidFill>
                  <a:latin typeface="Arial"/>
                  <a:ea typeface="Arial"/>
                  <a:cs typeface="Arial"/>
                  <a:sym typeface="Arial"/>
                </a:rPr>
                <a:t>PPT</a:t>
              </a:r>
              <a:endParaRPr b="1" sz="3700">
                <a:solidFill>
                  <a:schemeClr val="lt1"/>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29" name="Shape 229"/>
        <p:cNvGrpSpPr/>
        <p:nvPr/>
      </p:nvGrpSpPr>
      <p:grpSpPr>
        <a:xfrm>
          <a:off x="0" y="0"/>
          <a:ext cx="0" cy="0"/>
          <a:chOff x="0" y="0"/>
          <a:chExt cx="0" cy="0"/>
        </a:xfrm>
      </p:grpSpPr>
      <p:sp>
        <p:nvSpPr>
          <p:cNvPr id="230" name="Google Shape;230;g1313f4849b3_2_2192"/>
          <p:cNvSpPr txBox="1"/>
          <p:nvPr>
            <p:ph type="title"/>
          </p:nvPr>
        </p:nvSpPr>
        <p:spPr>
          <a:xfrm>
            <a:off x="0" y="34313"/>
            <a:ext cx="12192000" cy="1035300"/>
          </a:xfrm>
          <a:prstGeom prst="rect">
            <a:avLst/>
          </a:prstGeom>
          <a:noFill/>
          <a:ln>
            <a:noFill/>
          </a:ln>
        </p:spPr>
        <p:txBody>
          <a:bodyPr anchorCtr="0" anchor="ctr" bIns="121900" lIns="121900" spcFirstLastPara="1" rIns="121900" wrap="square" tIns="121900">
            <a:noAutofit/>
          </a:bodyPr>
          <a:lstStyle>
            <a:lvl1pPr indent="0" lvl="0" marL="0" marR="0" rtl="0" algn="ctr">
              <a:spcBef>
                <a:spcPts val="0"/>
              </a:spcBef>
              <a:spcAft>
                <a:spcPts val="0"/>
              </a:spcAft>
              <a:buClr>
                <a:srgbClr val="3F3F3F"/>
              </a:buClr>
              <a:buSzPts val="1900"/>
              <a:buFont typeface="Arial"/>
              <a:buNone/>
              <a:defRPr b="1" i="0" sz="4800" u="none" cap="none" strike="noStrike">
                <a:solidFill>
                  <a:srgbClr val="3F3F3F"/>
                </a:solidFill>
                <a:latin typeface="Arial"/>
                <a:ea typeface="Arial"/>
                <a:cs typeface="Arial"/>
                <a:sym typeface="Arial"/>
              </a:defRPr>
            </a:lvl1pPr>
            <a:lvl2pPr indent="0" lvl="1" rtl="0" algn="ctr">
              <a:spcBef>
                <a:spcPts val="0"/>
              </a:spcBef>
              <a:spcAft>
                <a:spcPts val="0"/>
              </a:spcAft>
              <a:buSzPts val="1900"/>
              <a:buNone/>
              <a:defRPr sz="2400"/>
            </a:lvl2pPr>
            <a:lvl3pPr indent="0" lvl="2" rtl="0" algn="ctr">
              <a:spcBef>
                <a:spcPts val="0"/>
              </a:spcBef>
              <a:spcAft>
                <a:spcPts val="0"/>
              </a:spcAft>
              <a:buSzPts val="1900"/>
              <a:buNone/>
              <a:defRPr sz="2400"/>
            </a:lvl3pPr>
            <a:lvl4pPr indent="0" lvl="3" rtl="0" algn="ctr">
              <a:spcBef>
                <a:spcPts val="0"/>
              </a:spcBef>
              <a:spcAft>
                <a:spcPts val="0"/>
              </a:spcAft>
              <a:buSzPts val="1900"/>
              <a:buNone/>
              <a:defRPr sz="2400"/>
            </a:lvl4pPr>
            <a:lvl5pPr indent="0" lvl="4" rtl="0" algn="ctr">
              <a:spcBef>
                <a:spcPts val="0"/>
              </a:spcBef>
              <a:spcAft>
                <a:spcPts val="0"/>
              </a:spcAft>
              <a:buSzPts val="1900"/>
              <a:buNone/>
              <a:defRPr sz="2400"/>
            </a:lvl5pPr>
            <a:lvl6pPr indent="0" lvl="5" rtl="0" algn="ctr">
              <a:spcBef>
                <a:spcPts val="0"/>
              </a:spcBef>
              <a:spcAft>
                <a:spcPts val="0"/>
              </a:spcAft>
              <a:buSzPts val="1900"/>
              <a:buNone/>
              <a:defRPr sz="2400"/>
            </a:lvl6pPr>
            <a:lvl7pPr indent="0" lvl="6" rtl="0" algn="ctr">
              <a:spcBef>
                <a:spcPts val="0"/>
              </a:spcBef>
              <a:spcAft>
                <a:spcPts val="0"/>
              </a:spcAft>
              <a:buSzPts val="1900"/>
              <a:buNone/>
              <a:defRPr sz="2400"/>
            </a:lvl7pPr>
            <a:lvl8pPr indent="0" lvl="7" rtl="0" algn="ctr">
              <a:spcBef>
                <a:spcPts val="0"/>
              </a:spcBef>
              <a:spcAft>
                <a:spcPts val="0"/>
              </a:spcAft>
              <a:buSzPts val="1900"/>
              <a:buNone/>
              <a:defRPr sz="2400"/>
            </a:lvl8pPr>
            <a:lvl9pPr indent="0" lvl="8" rtl="0" algn="ctr">
              <a:spcBef>
                <a:spcPts val="0"/>
              </a:spcBef>
              <a:spcAft>
                <a:spcPts val="0"/>
              </a:spcAft>
              <a:buSzPts val="1900"/>
              <a:buNone/>
              <a:defRPr sz="2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p:cSld name="AUTOLAYOUT_4">
    <p:bg>
      <p:bgPr>
        <a:solidFill>
          <a:srgbClr val="FFFFFF"/>
        </a:solidFill>
      </p:bgPr>
    </p:bg>
    <p:spTree>
      <p:nvGrpSpPr>
        <p:cNvPr id="231" name="Shape 231"/>
        <p:cNvGrpSpPr/>
        <p:nvPr/>
      </p:nvGrpSpPr>
      <p:grpSpPr>
        <a:xfrm>
          <a:off x="0" y="0"/>
          <a:ext cx="0" cy="0"/>
          <a:chOff x="0" y="0"/>
          <a:chExt cx="0" cy="0"/>
        </a:xfrm>
      </p:grpSpPr>
      <p:sp>
        <p:nvSpPr>
          <p:cNvPr id="232" name="Google Shape;232;g1313f4849b3_2_3862"/>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3" name="Google Shape;233;g1313f4849b3_2_3862"/>
          <p:cNvSpPr txBox="1"/>
          <p:nvPr>
            <p:ph type="title"/>
          </p:nvPr>
        </p:nvSpPr>
        <p:spPr>
          <a:xfrm>
            <a:off x="389167" y="542533"/>
            <a:ext cx="4052700" cy="18516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Clr>
                <a:schemeClr val="dk1"/>
              </a:buClr>
              <a:buSzPts val="4000"/>
              <a:buNone/>
              <a:defRPr b="1" sz="4000">
                <a:solidFill>
                  <a:schemeClr val="dk1"/>
                </a:solidFill>
              </a:defRPr>
            </a:lvl1pPr>
            <a:lvl2pPr lvl="1" algn="l">
              <a:lnSpc>
                <a:spcPct val="100000"/>
              </a:lnSpc>
              <a:spcBef>
                <a:spcPts val="0"/>
              </a:spcBef>
              <a:spcAft>
                <a:spcPts val="0"/>
              </a:spcAft>
              <a:buClr>
                <a:schemeClr val="dk1"/>
              </a:buClr>
              <a:buSzPts val="4000"/>
              <a:buNone/>
              <a:defRPr b="1" sz="4000">
                <a:solidFill>
                  <a:schemeClr val="dk1"/>
                </a:solidFill>
              </a:defRPr>
            </a:lvl2pPr>
            <a:lvl3pPr lvl="2" algn="l">
              <a:lnSpc>
                <a:spcPct val="100000"/>
              </a:lnSpc>
              <a:spcBef>
                <a:spcPts val="0"/>
              </a:spcBef>
              <a:spcAft>
                <a:spcPts val="0"/>
              </a:spcAft>
              <a:buClr>
                <a:schemeClr val="dk1"/>
              </a:buClr>
              <a:buSzPts val="4000"/>
              <a:buNone/>
              <a:defRPr b="1" sz="4000">
                <a:solidFill>
                  <a:schemeClr val="dk1"/>
                </a:solidFill>
              </a:defRPr>
            </a:lvl3pPr>
            <a:lvl4pPr lvl="3" algn="l">
              <a:lnSpc>
                <a:spcPct val="100000"/>
              </a:lnSpc>
              <a:spcBef>
                <a:spcPts val="0"/>
              </a:spcBef>
              <a:spcAft>
                <a:spcPts val="0"/>
              </a:spcAft>
              <a:buClr>
                <a:schemeClr val="dk1"/>
              </a:buClr>
              <a:buSzPts val="4000"/>
              <a:buNone/>
              <a:defRPr b="1" sz="4000">
                <a:solidFill>
                  <a:schemeClr val="dk1"/>
                </a:solidFill>
              </a:defRPr>
            </a:lvl4pPr>
            <a:lvl5pPr lvl="4" algn="l">
              <a:lnSpc>
                <a:spcPct val="100000"/>
              </a:lnSpc>
              <a:spcBef>
                <a:spcPts val="0"/>
              </a:spcBef>
              <a:spcAft>
                <a:spcPts val="0"/>
              </a:spcAft>
              <a:buClr>
                <a:schemeClr val="dk1"/>
              </a:buClr>
              <a:buSzPts val="4000"/>
              <a:buNone/>
              <a:defRPr b="1" sz="4000">
                <a:solidFill>
                  <a:schemeClr val="dk1"/>
                </a:solidFill>
              </a:defRPr>
            </a:lvl5pPr>
            <a:lvl6pPr lvl="5" algn="l">
              <a:lnSpc>
                <a:spcPct val="100000"/>
              </a:lnSpc>
              <a:spcBef>
                <a:spcPts val="0"/>
              </a:spcBef>
              <a:spcAft>
                <a:spcPts val="0"/>
              </a:spcAft>
              <a:buClr>
                <a:schemeClr val="dk1"/>
              </a:buClr>
              <a:buSzPts val="4000"/>
              <a:buNone/>
              <a:defRPr b="1" sz="4000">
                <a:solidFill>
                  <a:schemeClr val="dk1"/>
                </a:solidFill>
              </a:defRPr>
            </a:lvl6pPr>
            <a:lvl7pPr lvl="6" algn="l">
              <a:lnSpc>
                <a:spcPct val="100000"/>
              </a:lnSpc>
              <a:spcBef>
                <a:spcPts val="0"/>
              </a:spcBef>
              <a:spcAft>
                <a:spcPts val="0"/>
              </a:spcAft>
              <a:buClr>
                <a:schemeClr val="dk1"/>
              </a:buClr>
              <a:buSzPts val="4000"/>
              <a:buNone/>
              <a:defRPr b="1" sz="4000">
                <a:solidFill>
                  <a:schemeClr val="dk1"/>
                </a:solidFill>
              </a:defRPr>
            </a:lvl7pPr>
            <a:lvl8pPr lvl="7" algn="l">
              <a:lnSpc>
                <a:spcPct val="100000"/>
              </a:lnSpc>
              <a:spcBef>
                <a:spcPts val="0"/>
              </a:spcBef>
              <a:spcAft>
                <a:spcPts val="0"/>
              </a:spcAft>
              <a:buClr>
                <a:schemeClr val="dk1"/>
              </a:buClr>
              <a:buSzPts val="4000"/>
              <a:buNone/>
              <a:defRPr b="1" sz="4000">
                <a:solidFill>
                  <a:schemeClr val="dk1"/>
                </a:solidFill>
              </a:defRPr>
            </a:lvl8pPr>
            <a:lvl9pPr lvl="8" algn="l">
              <a:lnSpc>
                <a:spcPct val="100000"/>
              </a:lnSpc>
              <a:spcBef>
                <a:spcPts val="0"/>
              </a:spcBef>
              <a:spcAft>
                <a:spcPts val="0"/>
              </a:spcAft>
              <a:buClr>
                <a:schemeClr val="dk1"/>
              </a:buClr>
              <a:buSzPts val="4000"/>
              <a:buNone/>
              <a:defRPr b="1" sz="4000">
                <a:solidFill>
                  <a:schemeClr val="dk1"/>
                </a:solidFill>
              </a:defRPr>
            </a:lvl9pPr>
          </a:lstStyle>
          <a:p/>
        </p:txBody>
      </p:sp>
      <p:sp>
        <p:nvSpPr>
          <p:cNvPr id="234" name="Google Shape;234;g1313f4849b3_2_3862"/>
          <p:cNvSpPr txBox="1"/>
          <p:nvPr>
            <p:ph idx="1" type="body"/>
          </p:nvPr>
        </p:nvSpPr>
        <p:spPr>
          <a:xfrm>
            <a:off x="389251" y="2738290"/>
            <a:ext cx="4052700" cy="3170700"/>
          </a:xfrm>
          <a:prstGeom prst="rect">
            <a:avLst/>
          </a:prstGeom>
          <a:noFill/>
          <a:ln>
            <a:noFill/>
          </a:ln>
        </p:spPr>
        <p:txBody>
          <a:bodyPr anchorCtr="0" anchor="t" bIns="121900" lIns="121900" spcFirstLastPara="1" rIns="121900" wrap="square" tIns="121900">
            <a:noAutofit/>
          </a:bodyPr>
          <a:lstStyle>
            <a:lvl1pPr indent="-361950" lvl="0" marL="457200" algn="l">
              <a:lnSpc>
                <a:spcPct val="115000"/>
              </a:lnSpc>
              <a:spcBef>
                <a:spcPts val="0"/>
              </a:spcBef>
              <a:spcAft>
                <a:spcPts val="0"/>
              </a:spcAft>
              <a:buClr>
                <a:schemeClr val="dk2"/>
              </a:buClr>
              <a:buSzPts val="2100"/>
              <a:buChar char="●"/>
              <a:defRPr sz="2100">
                <a:solidFill>
                  <a:schemeClr val="dk2"/>
                </a:solidFill>
              </a:defRPr>
            </a:lvl1pPr>
            <a:lvl2pPr indent="-349250" lvl="1" marL="914400" algn="l">
              <a:lnSpc>
                <a:spcPct val="115000"/>
              </a:lnSpc>
              <a:spcBef>
                <a:spcPts val="0"/>
              </a:spcBef>
              <a:spcAft>
                <a:spcPts val="0"/>
              </a:spcAft>
              <a:buClr>
                <a:schemeClr val="dk2"/>
              </a:buClr>
              <a:buSzPts val="1900"/>
              <a:buChar char="○"/>
              <a:defRPr sz="1900">
                <a:solidFill>
                  <a:schemeClr val="dk2"/>
                </a:solidFill>
              </a:defRPr>
            </a:lvl2pPr>
            <a:lvl3pPr indent="-349250" lvl="2" marL="1371600" algn="l">
              <a:lnSpc>
                <a:spcPct val="115000"/>
              </a:lnSpc>
              <a:spcBef>
                <a:spcPts val="0"/>
              </a:spcBef>
              <a:spcAft>
                <a:spcPts val="0"/>
              </a:spcAft>
              <a:buClr>
                <a:schemeClr val="dk2"/>
              </a:buClr>
              <a:buSzPts val="1900"/>
              <a:buChar char="■"/>
              <a:defRPr sz="1900">
                <a:solidFill>
                  <a:schemeClr val="dk2"/>
                </a:solidFill>
              </a:defRPr>
            </a:lvl3pPr>
            <a:lvl4pPr indent="-349250" lvl="3" marL="1828800" algn="l">
              <a:lnSpc>
                <a:spcPct val="115000"/>
              </a:lnSpc>
              <a:spcBef>
                <a:spcPts val="0"/>
              </a:spcBef>
              <a:spcAft>
                <a:spcPts val="0"/>
              </a:spcAft>
              <a:buClr>
                <a:schemeClr val="dk2"/>
              </a:buClr>
              <a:buSzPts val="1900"/>
              <a:buChar char="●"/>
              <a:defRPr sz="1900">
                <a:solidFill>
                  <a:schemeClr val="dk2"/>
                </a:solidFill>
              </a:defRPr>
            </a:lvl4pPr>
            <a:lvl5pPr indent="-349250" lvl="4" marL="2286000" algn="l">
              <a:lnSpc>
                <a:spcPct val="115000"/>
              </a:lnSpc>
              <a:spcBef>
                <a:spcPts val="0"/>
              </a:spcBef>
              <a:spcAft>
                <a:spcPts val="0"/>
              </a:spcAft>
              <a:buClr>
                <a:schemeClr val="dk2"/>
              </a:buClr>
              <a:buSzPts val="1900"/>
              <a:buChar char="○"/>
              <a:defRPr sz="1900">
                <a:solidFill>
                  <a:schemeClr val="dk2"/>
                </a:solidFill>
              </a:defRPr>
            </a:lvl5pPr>
            <a:lvl6pPr indent="-349250" lvl="5" marL="2743200" algn="l">
              <a:lnSpc>
                <a:spcPct val="115000"/>
              </a:lnSpc>
              <a:spcBef>
                <a:spcPts val="0"/>
              </a:spcBef>
              <a:spcAft>
                <a:spcPts val="0"/>
              </a:spcAft>
              <a:buClr>
                <a:schemeClr val="dk2"/>
              </a:buClr>
              <a:buSzPts val="1900"/>
              <a:buChar char="■"/>
              <a:defRPr sz="1900">
                <a:solidFill>
                  <a:schemeClr val="dk2"/>
                </a:solidFill>
              </a:defRPr>
            </a:lvl6pPr>
            <a:lvl7pPr indent="-349250" lvl="6" marL="3200400" algn="l">
              <a:lnSpc>
                <a:spcPct val="115000"/>
              </a:lnSpc>
              <a:spcBef>
                <a:spcPts val="0"/>
              </a:spcBef>
              <a:spcAft>
                <a:spcPts val="0"/>
              </a:spcAft>
              <a:buClr>
                <a:schemeClr val="dk2"/>
              </a:buClr>
              <a:buSzPts val="1900"/>
              <a:buChar char="●"/>
              <a:defRPr sz="1900">
                <a:solidFill>
                  <a:schemeClr val="dk2"/>
                </a:solidFill>
              </a:defRPr>
            </a:lvl7pPr>
            <a:lvl8pPr indent="-349250" lvl="7" marL="3657600" algn="l">
              <a:lnSpc>
                <a:spcPct val="115000"/>
              </a:lnSpc>
              <a:spcBef>
                <a:spcPts val="0"/>
              </a:spcBef>
              <a:spcAft>
                <a:spcPts val="0"/>
              </a:spcAft>
              <a:buClr>
                <a:schemeClr val="dk2"/>
              </a:buClr>
              <a:buSzPts val="1900"/>
              <a:buChar char="○"/>
              <a:defRPr sz="1900">
                <a:solidFill>
                  <a:schemeClr val="dk2"/>
                </a:solidFill>
              </a:defRPr>
            </a:lvl8pPr>
            <a:lvl9pPr indent="-349250" lvl="8" marL="4114800" algn="l">
              <a:lnSpc>
                <a:spcPct val="115000"/>
              </a:lnSpc>
              <a:spcBef>
                <a:spcPts val="0"/>
              </a:spcBef>
              <a:spcAft>
                <a:spcPts val="0"/>
              </a:spcAft>
              <a:buClr>
                <a:schemeClr val="dk2"/>
              </a:buClr>
              <a:buSzPts val="1900"/>
              <a:buChar char="■"/>
              <a:defRPr sz="1900">
                <a:solidFill>
                  <a:schemeClr val="dk2"/>
                </a:solidFill>
              </a:defRPr>
            </a:lvl9pPr>
          </a:lstStyle>
          <a:p/>
        </p:txBody>
      </p:sp>
      <p:sp>
        <p:nvSpPr>
          <p:cNvPr id="235" name="Google Shape;235;g1313f4849b3_2_386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lnSpc>
                <a:spcPct val="100000"/>
              </a:lnSpc>
              <a:spcAft>
                <a:spcPts val="0"/>
              </a:spcAft>
              <a:buNone/>
              <a:defRPr sz="1300">
                <a:solidFill>
                  <a:schemeClr val="dk2"/>
                </a:solidFill>
              </a:defRPr>
            </a:lvl1pPr>
            <a:lvl2pPr lvl="1" algn="r">
              <a:lnSpc>
                <a:spcPct val="100000"/>
              </a:lnSpc>
              <a:spcAft>
                <a:spcPts val="0"/>
              </a:spcAft>
              <a:buNone/>
              <a:defRPr sz="1300">
                <a:solidFill>
                  <a:schemeClr val="dk2"/>
                </a:solidFill>
              </a:defRPr>
            </a:lvl2pPr>
            <a:lvl3pPr lvl="2" algn="r">
              <a:lnSpc>
                <a:spcPct val="100000"/>
              </a:lnSpc>
              <a:spcAft>
                <a:spcPts val="0"/>
              </a:spcAft>
              <a:buNone/>
              <a:defRPr sz="1300">
                <a:solidFill>
                  <a:schemeClr val="dk2"/>
                </a:solidFill>
              </a:defRPr>
            </a:lvl3pPr>
            <a:lvl4pPr lvl="3" algn="r">
              <a:lnSpc>
                <a:spcPct val="100000"/>
              </a:lnSpc>
              <a:spcAft>
                <a:spcPts val="0"/>
              </a:spcAft>
              <a:buNone/>
              <a:defRPr sz="1300">
                <a:solidFill>
                  <a:schemeClr val="dk2"/>
                </a:solidFill>
              </a:defRPr>
            </a:lvl4pPr>
            <a:lvl5pPr lvl="4" algn="r">
              <a:lnSpc>
                <a:spcPct val="100000"/>
              </a:lnSpc>
              <a:spcAft>
                <a:spcPts val="0"/>
              </a:spcAft>
              <a:buNone/>
              <a:defRPr sz="1300">
                <a:solidFill>
                  <a:schemeClr val="dk2"/>
                </a:solidFill>
              </a:defRPr>
            </a:lvl5pPr>
            <a:lvl6pPr lvl="5" algn="r">
              <a:lnSpc>
                <a:spcPct val="100000"/>
              </a:lnSpc>
              <a:spcAft>
                <a:spcPts val="0"/>
              </a:spcAft>
              <a:buNone/>
              <a:defRPr sz="1300">
                <a:solidFill>
                  <a:schemeClr val="dk2"/>
                </a:solidFill>
              </a:defRPr>
            </a:lvl6pPr>
            <a:lvl7pPr lvl="6" algn="r">
              <a:lnSpc>
                <a:spcPct val="100000"/>
              </a:lnSpc>
              <a:spcAft>
                <a:spcPts val="0"/>
              </a:spcAft>
              <a:buNone/>
              <a:defRPr sz="1300">
                <a:solidFill>
                  <a:schemeClr val="dk2"/>
                </a:solidFill>
              </a:defRPr>
            </a:lvl7pPr>
            <a:lvl8pPr lvl="7" algn="r">
              <a:lnSpc>
                <a:spcPct val="100000"/>
              </a:lnSpc>
              <a:spcAft>
                <a:spcPts val="0"/>
              </a:spcAft>
              <a:buNone/>
              <a:defRPr sz="1300">
                <a:solidFill>
                  <a:schemeClr val="dk2"/>
                </a:solidFill>
              </a:defRPr>
            </a:lvl8pPr>
            <a:lvl9pPr lvl="8"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2 1">
  <p:cSld name="AUTOLAYOUT_2">
    <p:bg>
      <p:bgPr>
        <a:solidFill>
          <a:srgbClr val="FFFFFF"/>
        </a:solidFill>
      </p:bgPr>
    </p:bg>
    <p:spTree>
      <p:nvGrpSpPr>
        <p:cNvPr id="28" name="Shape 28"/>
        <p:cNvGrpSpPr/>
        <p:nvPr/>
      </p:nvGrpSpPr>
      <p:grpSpPr>
        <a:xfrm>
          <a:off x="0" y="0"/>
          <a:ext cx="0" cy="0"/>
          <a:chOff x="0" y="0"/>
          <a:chExt cx="0" cy="0"/>
        </a:xfrm>
      </p:grpSpPr>
      <p:sp>
        <p:nvSpPr>
          <p:cNvPr id="29" name="Google Shape;29;g1313f4849b3_2_100"/>
          <p:cNvSpPr/>
          <p:nvPr/>
        </p:nvSpPr>
        <p:spPr>
          <a:xfrm>
            <a:off x="0" y="0"/>
            <a:ext cx="121920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1313f4849b3_2_100"/>
          <p:cNvSpPr txBox="1"/>
          <p:nvPr>
            <p:ph idx="1" type="body"/>
          </p:nvPr>
        </p:nvSpPr>
        <p:spPr>
          <a:xfrm>
            <a:off x="423233" y="1257300"/>
            <a:ext cx="3134400" cy="4166400"/>
          </a:xfrm>
          <a:prstGeom prst="rect">
            <a:avLst/>
          </a:prstGeom>
          <a:noFill/>
        </p:spPr>
        <p:txBody>
          <a:bodyPr anchorCtr="0" anchor="t" bIns="45700" lIns="91425" spcFirstLastPara="1" rIns="91425" wrap="square" tIns="45700">
            <a:normAutofit/>
          </a:bodyPr>
          <a:lstStyle>
            <a:lvl1pPr indent="-349250" lvl="0" marL="457200" rtl="0" algn="l">
              <a:lnSpc>
                <a:spcPct val="115000"/>
              </a:lnSpc>
              <a:spcBef>
                <a:spcPts val="1000"/>
              </a:spcBef>
              <a:spcAft>
                <a:spcPts val="0"/>
              </a:spcAft>
              <a:buClr>
                <a:schemeClr val="dk2"/>
              </a:buClr>
              <a:buSzPts val="1900"/>
              <a:buChar char="•"/>
              <a:defRPr sz="1900">
                <a:solidFill>
                  <a:schemeClr val="dk2"/>
                </a:solidFill>
              </a:defRPr>
            </a:lvl1pPr>
            <a:lvl2pPr indent="-330200" lvl="1" marL="914400" rtl="0" algn="l">
              <a:lnSpc>
                <a:spcPct val="115000"/>
              </a:lnSpc>
              <a:spcBef>
                <a:spcPts val="2100"/>
              </a:spcBef>
              <a:spcAft>
                <a:spcPts val="0"/>
              </a:spcAft>
              <a:buClr>
                <a:schemeClr val="dk2"/>
              </a:buClr>
              <a:buSzPts val="1600"/>
              <a:buChar char="•"/>
              <a:defRPr sz="1600">
                <a:solidFill>
                  <a:schemeClr val="dk2"/>
                </a:solidFill>
              </a:defRPr>
            </a:lvl2pPr>
            <a:lvl3pPr indent="-330200" lvl="2" marL="1371600" rtl="0" algn="l">
              <a:lnSpc>
                <a:spcPct val="115000"/>
              </a:lnSpc>
              <a:spcBef>
                <a:spcPts val="2100"/>
              </a:spcBef>
              <a:spcAft>
                <a:spcPts val="0"/>
              </a:spcAft>
              <a:buClr>
                <a:schemeClr val="dk2"/>
              </a:buClr>
              <a:buSzPts val="1600"/>
              <a:buChar char="•"/>
              <a:defRPr sz="1600">
                <a:solidFill>
                  <a:schemeClr val="dk2"/>
                </a:solidFill>
              </a:defRPr>
            </a:lvl3pPr>
            <a:lvl4pPr indent="-330200" lvl="3" marL="1828800" rtl="0" algn="l">
              <a:lnSpc>
                <a:spcPct val="115000"/>
              </a:lnSpc>
              <a:spcBef>
                <a:spcPts val="2100"/>
              </a:spcBef>
              <a:spcAft>
                <a:spcPts val="0"/>
              </a:spcAft>
              <a:buClr>
                <a:schemeClr val="dk2"/>
              </a:buClr>
              <a:buSzPts val="1600"/>
              <a:buChar char="•"/>
              <a:defRPr sz="1600">
                <a:solidFill>
                  <a:schemeClr val="dk2"/>
                </a:solidFill>
              </a:defRPr>
            </a:lvl4pPr>
            <a:lvl5pPr indent="-330200" lvl="4" marL="2286000" rtl="0" algn="l">
              <a:lnSpc>
                <a:spcPct val="115000"/>
              </a:lnSpc>
              <a:spcBef>
                <a:spcPts val="2100"/>
              </a:spcBef>
              <a:spcAft>
                <a:spcPts val="0"/>
              </a:spcAft>
              <a:buClr>
                <a:schemeClr val="dk2"/>
              </a:buClr>
              <a:buSzPts val="1600"/>
              <a:buChar char="•"/>
              <a:defRPr sz="1600">
                <a:solidFill>
                  <a:schemeClr val="dk2"/>
                </a:solidFill>
              </a:defRPr>
            </a:lvl5pPr>
            <a:lvl6pPr indent="-330200" lvl="5" marL="2743200" rtl="0" algn="l">
              <a:lnSpc>
                <a:spcPct val="115000"/>
              </a:lnSpc>
              <a:spcBef>
                <a:spcPts val="2100"/>
              </a:spcBef>
              <a:spcAft>
                <a:spcPts val="0"/>
              </a:spcAft>
              <a:buClr>
                <a:schemeClr val="dk2"/>
              </a:buClr>
              <a:buSzPts val="1600"/>
              <a:buChar char="•"/>
              <a:defRPr sz="1600">
                <a:solidFill>
                  <a:schemeClr val="dk2"/>
                </a:solidFill>
              </a:defRPr>
            </a:lvl6pPr>
            <a:lvl7pPr indent="-330200" lvl="6" marL="3200400" rtl="0" algn="l">
              <a:lnSpc>
                <a:spcPct val="115000"/>
              </a:lnSpc>
              <a:spcBef>
                <a:spcPts val="2100"/>
              </a:spcBef>
              <a:spcAft>
                <a:spcPts val="0"/>
              </a:spcAft>
              <a:buClr>
                <a:schemeClr val="dk2"/>
              </a:buClr>
              <a:buSzPts val="1600"/>
              <a:buChar char="•"/>
              <a:defRPr sz="1600">
                <a:solidFill>
                  <a:schemeClr val="dk2"/>
                </a:solidFill>
              </a:defRPr>
            </a:lvl7pPr>
            <a:lvl8pPr indent="-330200" lvl="7" marL="3657600" rtl="0" algn="l">
              <a:lnSpc>
                <a:spcPct val="115000"/>
              </a:lnSpc>
              <a:spcBef>
                <a:spcPts val="2100"/>
              </a:spcBef>
              <a:spcAft>
                <a:spcPts val="0"/>
              </a:spcAft>
              <a:buClr>
                <a:schemeClr val="dk2"/>
              </a:buClr>
              <a:buSzPts val="1600"/>
              <a:buChar char="•"/>
              <a:defRPr sz="1600">
                <a:solidFill>
                  <a:schemeClr val="dk2"/>
                </a:solidFill>
              </a:defRPr>
            </a:lvl8pPr>
            <a:lvl9pPr indent="-330200" lvl="8" marL="4114800" rtl="0" algn="l">
              <a:lnSpc>
                <a:spcPct val="115000"/>
              </a:lnSpc>
              <a:spcBef>
                <a:spcPts val="2100"/>
              </a:spcBef>
              <a:spcAft>
                <a:spcPts val="2100"/>
              </a:spcAft>
              <a:buClr>
                <a:schemeClr val="dk2"/>
              </a:buClr>
              <a:buSzPts val="1600"/>
              <a:buChar char="•"/>
              <a:defRPr sz="1600">
                <a:solidFill>
                  <a:schemeClr val="dk2"/>
                </a:solidFill>
              </a:defRPr>
            </a:lvl9pPr>
          </a:lstStyle>
          <a:p/>
        </p:txBody>
      </p:sp>
      <p:sp>
        <p:nvSpPr>
          <p:cNvPr id="31" name="Google Shape;31;g1313f4849b3_2_100"/>
          <p:cNvSpPr txBox="1"/>
          <p:nvPr>
            <p:ph idx="2" type="body"/>
          </p:nvPr>
        </p:nvSpPr>
        <p:spPr>
          <a:xfrm>
            <a:off x="3661198" y="1257300"/>
            <a:ext cx="3134400" cy="4166400"/>
          </a:xfrm>
          <a:prstGeom prst="rect">
            <a:avLst/>
          </a:prstGeom>
          <a:noFill/>
        </p:spPr>
        <p:txBody>
          <a:bodyPr anchorCtr="0" anchor="t" bIns="45700" lIns="91425" spcFirstLastPara="1" rIns="91425" wrap="square" tIns="45700">
            <a:normAutofit/>
          </a:bodyPr>
          <a:lstStyle>
            <a:lvl1pPr indent="-349250" lvl="0" marL="457200" rtl="0" algn="l">
              <a:lnSpc>
                <a:spcPct val="115000"/>
              </a:lnSpc>
              <a:spcBef>
                <a:spcPts val="1000"/>
              </a:spcBef>
              <a:spcAft>
                <a:spcPts val="0"/>
              </a:spcAft>
              <a:buClr>
                <a:schemeClr val="dk2"/>
              </a:buClr>
              <a:buSzPts val="1900"/>
              <a:buChar char="•"/>
              <a:defRPr sz="1900">
                <a:solidFill>
                  <a:schemeClr val="dk2"/>
                </a:solidFill>
              </a:defRPr>
            </a:lvl1pPr>
            <a:lvl2pPr indent="-330200" lvl="1" marL="914400" rtl="0" algn="l">
              <a:lnSpc>
                <a:spcPct val="115000"/>
              </a:lnSpc>
              <a:spcBef>
                <a:spcPts val="2100"/>
              </a:spcBef>
              <a:spcAft>
                <a:spcPts val="0"/>
              </a:spcAft>
              <a:buClr>
                <a:schemeClr val="dk2"/>
              </a:buClr>
              <a:buSzPts val="1600"/>
              <a:buChar char="•"/>
              <a:defRPr sz="1600">
                <a:solidFill>
                  <a:schemeClr val="dk2"/>
                </a:solidFill>
              </a:defRPr>
            </a:lvl2pPr>
            <a:lvl3pPr indent="-330200" lvl="2" marL="1371600" rtl="0" algn="l">
              <a:lnSpc>
                <a:spcPct val="115000"/>
              </a:lnSpc>
              <a:spcBef>
                <a:spcPts val="2100"/>
              </a:spcBef>
              <a:spcAft>
                <a:spcPts val="0"/>
              </a:spcAft>
              <a:buClr>
                <a:schemeClr val="dk2"/>
              </a:buClr>
              <a:buSzPts val="1600"/>
              <a:buChar char="•"/>
              <a:defRPr sz="1600">
                <a:solidFill>
                  <a:schemeClr val="dk2"/>
                </a:solidFill>
              </a:defRPr>
            </a:lvl3pPr>
            <a:lvl4pPr indent="-330200" lvl="3" marL="1828800" rtl="0" algn="l">
              <a:lnSpc>
                <a:spcPct val="115000"/>
              </a:lnSpc>
              <a:spcBef>
                <a:spcPts val="2100"/>
              </a:spcBef>
              <a:spcAft>
                <a:spcPts val="0"/>
              </a:spcAft>
              <a:buClr>
                <a:schemeClr val="dk2"/>
              </a:buClr>
              <a:buSzPts val="1600"/>
              <a:buChar char="•"/>
              <a:defRPr sz="1600">
                <a:solidFill>
                  <a:schemeClr val="dk2"/>
                </a:solidFill>
              </a:defRPr>
            </a:lvl4pPr>
            <a:lvl5pPr indent="-330200" lvl="4" marL="2286000" rtl="0" algn="l">
              <a:lnSpc>
                <a:spcPct val="115000"/>
              </a:lnSpc>
              <a:spcBef>
                <a:spcPts val="2100"/>
              </a:spcBef>
              <a:spcAft>
                <a:spcPts val="0"/>
              </a:spcAft>
              <a:buClr>
                <a:schemeClr val="dk2"/>
              </a:buClr>
              <a:buSzPts val="1600"/>
              <a:buChar char="•"/>
              <a:defRPr sz="1600">
                <a:solidFill>
                  <a:schemeClr val="dk2"/>
                </a:solidFill>
              </a:defRPr>
            </a:lvl5pPr>
            <a:lvl6pPr indent="-330200" lvl="5" marL="2743200" rtl="0" algn="l">
              <a:lnSpc>
                <a:spcPct val="115000"/>
              </a:lnSpc>
              <a:spcBef>
                <a:spcPts val="2100"/>
              </a:spcBef>
              <a:spcAft>
                <a:spcPts val="0"/>
              </a:spcAft>
              <a:buClr>
                <a:schemeClr val="dk2"/>
              </a:buClr>
              <a:buSzPts val="1600"/>
              <a:buChar char="•"/>
              <a:defRPr sz="1600">
                <a:solidFill>
                  <a:schemeClr val="dk2"/>
                </a:solidFill>
              </a:defRPr>
            </a:lvl6pPr>
            <a:lvl7pPr indent="-330200" lvl="6" marL="3200400" rtl="0" algn="l">
              <a:lnSpc>
                <a:spcPct val="115000"/>
              </a:lnSpc>
              <a:spcBef>
                <a:spcPts val="2100"/>
              </a:spcBef>
              <a:spcAft>
                <a:spcPts val="0"/>
              </a:spcAft>
              <a:buClr>
                <a:schemeClr val="dk2"/>
              </a:buClr>
              <a:buSzPts val="1600"/>
              <a:buChar char="•"/>
              <a:defRPr sz="1600">
                <a:solidFill>
                  <a:schemeClr val="dk2"/>
                </a:solidFill>
              </a:defRPr>
            </a:lvl7pPr>
            <a:lvl8pPr indent="-330200" lvl="7" marL="3657600" rtl="0" algn="l">
              <a:lnSpc>
                <a:spcPct val="115000"/>
              </a:lnSpc>
              <a:spcBef>
                <a:spcPts val="2100"/>
              </a:spcBef>
              <a:spcAft>
                <a:spcPts val="0"/>
              </a:spcAft>
              <a:buClr>
                <a:schemeClr val="dk2"/>
              </a:buClr>
              <a:buSzPts val="1600"/>
              <a:buChar char="•"/>
              <a:defRPr sz="1600">
                <a:solidFill>
                  <a:schemeClr val="dk2"/>
                </a:solidFill>
              </a:defRPr>
            </a:lvl8pPr>
            <a:lvl9pPr indent="-330200" lvl="8" marL="4114800" rtl="0" algn="l">
              <a:lnSpc>
                <a:spcPct val="115000"/>
              </a:lnSpc>
              <a:spcBef>
                <a:spcPts val="2100"/>
              </a:spcBef>
              <a:spcAft>
                <a:spcPts val="2100"/>
              </a:spcAft>
              <a:buClr>
                <a:schemeClr val="dk2"/>
              </a:buClr>
              <a:buSzPts val="1600"/>
              <a:buChar char="•"/>
              <a:defRPr sz="1600">
                <a:solidFill>
                  <a:schemeClr val="dk2"/>
                </a:solidFill>
              </a:defRPr>
            </a:lvl9pPr>
          </a:lstStyle>
          <a:p/>
        </p:txBody>
      </p:sp>
      <p:sp>
        <p:nvSpPr>
          <p:cNvPr id="32" name="Google Shape;32;g1313f4849b3_2_100"/>
          <p:cNvSpPr txBox="1"/>
          <p:nvPr>
            <p:ph idx="12" type="sldNum"/>
          </p:nvPr>
        </p:nvSpPr>
        <p:spPr>
          <a:xfrm>
            <a:off x="11296610" y="6217622"/>
            <a:ext cx="731700" cy="524700"/>
          </a:xfrm>
          <a:prstGeom prst="rect">
            <a:avLst/>
          </a:prstGeom>
          <a:noFill/>
        </p:spPr>
        <p:txBody>
          <a:bodyPr anchorCtr="0" anchor="ctr" bIns="45700" lIns="18275" spcFirstLastPara="1" rIns="18275" wrap="square" tIns="45700">
            <a:noAutofit/>
          </a:bodyPr>
          <a:lstStyle>
            <a:lvl1pPr lvl="0" rtl="0" algn="r">
              <a:lnSpc>
                <a:spcPct val="100000"/>
              </a:lnSpc>
              <a:spcAft>
                <a:spcPts val="0"/>
              </a:spcAft>
              <a:buNone/>
              <a:defRPr sz="1300">
                <a:solidFill>
                  <a:schemeClr val="dk2"/>
                </a:solidFill>
              </a:defRPr>
            </a:lvl1pPr>
            <a:lvl2pPr lvl="1" rtl="0" algn="r">
              <a:lnSpc>
                <a:spcPct val="100000"/>
              </a:lnSpc>
              <a:spcAft>
                <a:spcPts val="0"/>
              </a:spcAft>
              <a:buNone/>
              <a:defRPr sz="1300">
                <a:solidFill>
                  <a:schemeClr val="dk2"/>
                </a:solidFill>
              </a:defRPr>
            </a:lvl2pPr>
            <a:lvl3pPr lvl="2" rtl="0" algn="r">
              <a:lnSpc>
                <a:spcPct val="100000"/>
              </a:lnSpc>
              <a:spcAft>
                <a:spcPts val="0"/>
              </a:spcAft>
              <a:buNone/>
              <a:defRPr sz="1300">
                <a:solidFill>
                  <a:schemeClr val="dk2"/>
                </a:solidFill>
              </a:defRPr>
            </a:lvl3pPr>
            <a:lvl4pPr lvl="3" rtl="0" algn="r">
              <a:lnSpc>
                <a:spcPct val="100000"/>
              </a:lnSpc>
              <a:spcAft>
                <a:spcPts val="0"/>
              </a:spcAft>
              <a:buNone/>
              <a:defRPr sz="1300">
                <a:solidFill>
                  <a:schemeClr val="dk2"/>
                </a:solidFill>
              </a:defRPr>
            </a:lvl4pPr>
            <a:lvl5pPr lvl="4" rtl="0" algn="r">
              <a:lnSpc>
                <a:spcPct val="100000"/>
              </a:lnSpc>
              <a:spcAft>
                <a:spcPts val="0"/>
              </a:spcAft>
              <a:buNone/>
              <a:defRPr sz="1300">
                <a:solidFill>
                  <a:schemeClr val="dk2"/>
                </a:solidFill>
              </a:defRPr>
            </a:lvl5pPr>
            <a:lvl6pPr lvl="5" rtl="0" algn="r">
              <a:lnSpc>
                <a:spcPct val="100000"/>
              </a:lnSpc>
              <a:spcAft>
                <a:spcPts val="0"/>
              </a:spcAft>
              <a:buNone/>
              <a:defRPr sz="1300">
                <a:solidFill>
                  <a:schemeClr val="dk2"/>
                </a:solidFill>
              </a:defRPr>
            </a:lvl6pPr>
            <a:lvl7pPr lvl="6" rtl="0" algn="r">
              <a:lnSpc>
                <a:spcPct val="100000"/>
              </a:lnSpc>
              <a:spcAft>
                <a:spcPts val="0"/>
              </a:spcAft>
              <a:buNone/>
              <a:defRPr sz="1300">
                <a:solidFill>
                  <a:schemeClr val="dk2"/>
                </a:solidFill>
              </a:defRPr>
            </a:lvl7pPr>
            <a:lvl8pPr lvl="7" rtl="0" algn="r">
              <a:lnSpc>
                <a:spcPct val="100000"/>
              </a:lnSpc>
              <a:spcAft>
                <a:spcPts val="0"/>
              </a:spcAft>
              <a:buNone/>
              <a:defRPr sz="1300">
                <a:solidFill>
                  <a:schemeClr val="dk2"/>
                </a:solidFill>
              </a:defRPr>
            </a:lvl8pPr>
            <a:lvl9pPr lvl="8" rtl="0" algn="r">
              <a:lnSpc>
                <a:spcPct val="100000"/>
              </a:lnSpc>
              <a:spcAft>
                <a:spcPts val="0"/>
              </a:spcAft>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ố cục tùy chỉnh">
  <p:cSld name="AUTOLAYOUT_6">
    <p:spTree>
      <p:nvGrpSpPr>
        <p:cNvPr id="33" name="Shape 33"/>
        <p:cNvGrpSpPr/>
        <p:nvPr/>
      </p:nvGrpSpPr>
      <p:grpSpPr>
        <a:xfrm>
          <a:off x="0" y="0"/>
          <a:ext cx="0" cy="0"/>
          <a:chOff x="0" y="0"/>
          <a:chExt cx="0" cy="0"/>
        </a:xfrm>
      </p:grpSpPr>
      <p:sp>
        <p:nvSpPr>
          <p:cNvPr id="34" name="Google Shape;34;g1313f4849b3_2_179"/>
          <p:cNvSpPr/>
          <p:nvPr/>
        </p:nvSpPr>
        <p:spPr>
          <a:xfrm>
            <a:off x="0" y="0"/>
            <a:ext cx="12192000" cy="6858000"/>
          </a:xfrm>
          <a:prstGeom prst="rect">
            <a:avLst/>
          </a:prstGeom>
          <a:solidFill>
            <a:srgbClr val="26323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313f4849b3_2_179"/>
          <p:cNvSpPr/>
          <p:nvPr/>
        </p:nvSpPr>
        <p:spPr>
          <a:xfrm>
            <a:off x="33" y="0"/>
            <a:ext cx="12191958" cy="4370382"/>
          </a:xfrm>
          <a:prstGeom prst="flowChartDocumen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1313f4849b3_2_179"/>
          <p:cNvSpPr txBox="1"/>
          <p:nvPr>
            <p:ph type="ctrTitle"/>
          </p:nvPr>
        </p:nvSpPr>
        <p:spPr>
          <a:xfrm>
            <a:off x="415600" y="4717067"/>
            <a:ext cx="10796700" cy="1341300"/>
          </a:xfrm>
          <a:prstGeom prst="rect">
            <a:avLst/>
          </a:prstGeom>
          <a:noFill/>
        </p:spPr>
        <p:txBody>
          <a:bodyPr anchorCtr="0" anchor="t" bIns="182875" lIns="182875" spcFirstLastPara="1" rIns="182875" wrap="square" tIns="182875">
            <a:normAutofit/>
          </a:bodyPr>
          <a:lstStyle>
            <a:lvl1pPr lvl="0" algn="l">
              <a:lnSpc>
                <a:spcPct val="100000"/>
              </a:lnSpc>
              <a:spcBef>
                <a:spcPts val="0"/>
              </a:spcBef>
              <a:spcAft>
                <a:spcPts val="0"/>
              </a:spcAft>
              <a:buClr>
                <a:srgbClr val="FFFFFF"/>
              </a:buClr>
              <a:buSzPts val="4000"/>
              <a:buNone/>
              <a:defRPr sz="4000">
                <a:solidFill>
                  <a:srgbClr val="FFFFFF"/>
                </a:solidFill>
              </a:defRPr>
            </a:lvl1pPr>
            <a:lvl2pPr lvl="1" algn="l">
              <a:lnSpc>
                <a:spcPct val="100000"/>
              </a:lnSpc>
              <a:spcBef>
                <a:spcPts val="0"/>
              </a:spcBef>
              <a:spcAft>
                <a:spcPts val="0"/>
              </a:spcAft>
              <a:buClr>
                <a:srgbClr val="FFFFFF"/>
              </a:buClr>
              <a:buSzPts val="4000"/>
              <a:buNone/>
              <a:defRPr sz="4000">
                <a:solidFill>
                  <a:srgbClr val="FFFFFF"/>
                </a:solidFill>
              </a:defRPr>
            </a:lvl2pPr>
            <a:lvl3pPr lvl="2" algn="l">
              <a:lnSpc>
                <a:spcPct val="100000"/>
              </a:lnSpc>
              <a:spcBef>
                <a:spcPts val="0"/>
              </a:spcBef>
              <a:spcAft>
                <a:spcPts val="0"/>
              </a:spcAft>
              <a:buClr>
                <a:srgbClr val="FFFFFF"/>
              </a:buClr>
              <a:buSzPts val="4000"/>
              <a:buNone/>
              <a:defRPr sz="4000">
                <a:solidFill>
                  <a:srgbClr val="FFFFFF"/>
                </a:solidFill>
              </a:defRPr>
            </a:lvl3pPr>
            <a:lvl4pPr lvl="3" algn="l">
              <a:lnSpc>
                <a:spcPct val="100000"/>
              </a:lnSpc>
              <a:spcBef>
                <a:spcPts val="0"/>
              </a:spcBef>
              <a:spcAft>
                <a:spcPts val="0"/>
              </a:spcAft>
              <a:buClr>
                <a:srgbClr val="FFFFFF"/>
              </a:buClr>
              <a:buSzPts val="4000"/>
              <a:buNone/>
              <a:defRPr sz="4000">
                <a:solidFill>
                  <a:srgbClr val="FFFFFF"/>
                </a:solidFill>
              </a:defRPr>
            </a:lvl4pPr>
            <a:lvl5pPr lvl="4" algn="l">
              <a:lnSpc>
                <a:spcPct val="100000"/>
              </a:lnSpc>
              <a:spcBef>
                <a:spcPts val="0"/>
              </a:spcBef>
              <a:spcAft>
                <a:spcPts val="0"/>
              </a:spcAft>
              <a:buClr>
                <a:srgbClr val="FFFFFF"/>
              </a:buClr>
              <a:buSzPts val="4000"/>
              <a:buNone/>
              <a:defRPr sz="4000">
                <a:solidFill>
                  <a:srgbClr val="FFFFFF"/>
                </a:solidFill>
              </a:defRPr>
            </a:lvl5pPr>
            <a:lvl6pPr lvl="5" algn="l">
              <a:lnSpc>
                <a:spcPct val="100000"/>
              </a:lnSpc>
              <a:spcBef>
                <a:spcPts val="0"/>
              </a:spcBef>
              <a:spcAft>
                <a:spcPts val="0"/>
              </a:spcAft>
              <a:buClr>
                <a:srgbClr val="FFFFFF"/>
              </a:buClr>
              <a:buSzPts val="4000"/>
              <a:buNone/>
              <a:defRPr sz="4000">
                <a:solidFill>
                  <a:srgbClr val="FFFFFF"/>
                </a:solidFill>
              </a:defRPr>
            </a:lvl6pPr>
            <a:lvl7pPr lvl="6" algn="l">
              <a:lnSpc>
                <a:spcPct val="100000"/>
              </a:lnSpc>
              <a:spcBef>
                <a:spcPts val="0"/>
              </a:spcBef>
              <a:spcAft>
                <a:spcPts val="0"/>
              </a:spcAft>
              <a:buClr>
                <a:srgbClr val="FFFFFF"/>
              </a:buClr>
              <a:buSzPts val="4000"/>
              <a:buNone/>
              <a:defRPr sz="4000">
                <a:solidFill>
                  <a:srgbClr val="FFFFFF"/>
                </a:solidFill>
              </a:defRPr>
            </a:lvl7pPr>
            <a:lvl8pPr lvl="7" algn="l">
              <a:lnSpc>
                <a:spcPct val="100000"/>
              </a:lnSpc>
              <a:spcBef>
                <a:spcPts val="0"/>
              </a:spcBef>
              <a:spcAft>
                <a:spcPts val="0"/>
              </a:spcAft>
              <a:buClr>
                <a:srgbClr val="FFFFFF"/>
              </a:buClr>
              <a:buSzPts val="4000"/>
              <a:buNone/>
              <a:defRPr sz="4000">
                <a:solidFill>
                  <a:srgbClr val="FFFFFF"/>
                </a:solidFill>
              </a:defRPr>
            </a:lvl8pPr>
            <a:lvl9pPr lvl="8" algn="l">
              <a:lnSpc>
                <a:spcPct val="100000"/>
              </a:lnSpc>
              <a:spcBef>
                <a:spcPts val="0"/>
              </a:spcBef>
              <a:spcAft>
                <a:spcPts val="0"/>
              </a:spcAft>
              <a:buClr>
                <a:srgbClr val="FFFFFF"/>
              </a:buClr>
              <a:buSzPts val="4000"/>
              <a:buNone/>
              <a:defRPr sz="4000">
                <a:solidFill>
                  <a:srgbClr val="FFFFFF"/>
                </a:solidFill>
              </a:defRPr>
            </a:lvl9pPr>
          </a:lstStyle>
          <a:p/>
        </p:txBody>
      </p:sp>
      <p:sp>
        <p:nvSpPr>
          <p:cNvPr id="37" name="Google Shape;37;g1313f4849b3_2_179"/>
          <p:cNvSpPr txBox="1"/>
          <p:nvPr>
            <p:ph idx="12" type="sldNum"/>
          </p:nvPr>
        </p:nvSpPr>
        <p:spPr>
          <a:xfrm>
            <a:off x="11296610" y="6217622"/>
            <a:ext cx="731700" cy="524700"/>
          </a:xfrm>
          <a:prstGeom prst="rect">
            <a:avLst/>
          </a:prstGeom>
          <a:noFill/>
        </p:spPr>
        <p:txBody>
          <a:bodyPr anchorCtr="0" anchor="ctr" bIns="45700" lIns="18275" spcFirstLastPara="1" rIns="18275" wrap="square" tIns="45700">
            <a:noAutofit/>
          </a:bodyPr>
          <a:lstStyle>
            <a:lvl1pPr lvl="0" algn="r">
              <a:lnSpc>
                <a:spcPct val="100000"/>
              </a:lnSpc>
              <a:spcAft>
                <a:spcPts val="0"/>
              </a:spcAft>
              <a:buNone/>
              <a:defRPr sz="1300">
                <a:solidFill>
                  <a:srgbClr val="FFFFFF"/>
                </a:solidFill>
              </a:defRPr>
            </a:lvl1pPr>
            <a:lvl2pPr lvl="1" algn="r">
              <a:lnSpc>
                <a:spcPct val="100000"/>
              </a:lnSpc>
              <a:spcAft>
                <a:spcPts val="0"/>
              </a:spcAft>
              <a:buNone/>
              <a:defRPr sz="1300">
                <a:solidFill>
                  <a:srgbClr val="FFFFFF"/>
                </a:solidFill>
              </a:defRPr>
            </a:lvl2pPr>
            <a:lvl3pPr lvl="2" algn="r">
              <a:lnSpc>
                <a:spcPct val="100000"/>
              </a:lnSpc>
              <a:spcAft>
                <a:spcPts val="0"/>
              </a:spcAft>
              <a:buNone/>
              <a:defRPr sz="1300">
                <a:solidFill>
                  <a:srgbClr val="FFFFFF"/>
                </a:solidFill>
              </a:defRPr>
            </a:lvl3pPr>
            <a:lvl4pPr lvl="3" algn="r">
              <a:lnSpc>
                <a:spcPct val="100000"/>
              </a:lnSpc>
              <a:spcAft>
                <a:spcPts val="0"/>
              </a:spcAft>
              <a:buNone/>
              <a:defRPr sz="1300">
                <a:solidFill>
                  <a:srgbClr val="FFFFFF"/>
                </a:solidFill>
              </a:defRPr>
            </a:lvl4pPr>
            <a:lvl5pPr lvl="4" algn="r">
              <a:lnSpc>
                <a:spcPct val="100000"/>
              </a:lnSpc>
              <a:spcAft>
                <a:spcPts val="0"/>
              </a:spcAft>
              <a:buNone/>
              <a:defRPr sz="1300">
                <a:solidFill>
                  <a:srgbClr val="FFFFFF"/>
                </a:solidFill>
              </a:defRPr>
            </a:lvl5pPr>
            <a:lvl6pPr lvl="5" algn="r">
              <a:lnSpc>
                <a:spcPct val="100000"/>
              </a:lnSpc>
              <a:spcAft>
                <a:spcPts val="0"/>
              </a:spcAft>
              <a:buNone/>
              <a:defRPr sz="1300">
                <a:solidFill>
                  <a:srgbClr val="FFFFFF"/>
                </a:solidFill>
              </a:defRPr>
            </a:lvl6pPr>
            <a:lvl7pPr lvl="6" algn="r">
              <a:lnSpc>
                <a:spcPct val="100000"/>
              </a:lnSpc>
              <a:spcAft>
                <a:spcPts val="0"/>
              </a:spcAft>
              <a:buNone/>
              <a:defRPr sz="1300">
                <a:solidFill>
                  <a:srgbClr val="FFFFFF"/>
                </a:solidFill>
              </a:defRPr>
            </a:lvl7pPr>
            <a:lvl8pPr lvl="7" algn="r">
              <a:lnSpc>
                <a:spcPct val="100000"/>
              </a:lnSpc>
              <a:spcAft>
                <a:spcPts val="0"/>
              </a:spcAft>
              <a:buNone/>
              <a:defRPr sz="1300">
                <a:solidFill>
                  <a:srgbClr val="FFFFFF"/>
                </a:solidFill>
              </a:defRPr>
            </a:lvl8pPr>
            <a:lvl9pPr lvl="8" algn="r">
              <a:lnSpc>
                <a:spcPct val="100000"/>
              </a:lnSpc>
              <a:spcAft>
                <a:spcPts val="0"/>
              </a:spcAft>
              <a:buNone/>
              <a:defRPr sz="13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ống" type="blank">
  <p:cSld name="BLANK">
    <p:spTree>
      <p:nvGrpSpPr>
        <p:cNvPr id="44" name="Shape 44"/>
        <p:cNvGrpSpPr/>
        <p:nvPr/>
      </p:nvGrpSpPr>
      <p:grpSpPr>
        <a:xfrm>
          <a:off x="0" y="0"/>
          <a:ext cx="0" cy="0"/>
          <a:chOff x="0" y="0"/>
          <a:chExt cx="0" cy="0"/>
        </a:xfrm>
      </p:grpSpPr>
      <p:sp>
        <p:nvSpPr>
          <p:cNvPr id="45" name="Google Shape;45;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Bản chiếu" type="title">
  <p:cSld name="TITLE">
    <p:bg>
      <p:bgPr>
        <a:solidFill>
          <a:schemeClr val="accent2"/>
        </a:solidFill>
      </p:bgPr>
    </p:bg>
    <p:spTree>
      <p:nvGrpSpPr>
        <p:cNvPr id="48" name="Shape 48"/>
        <p:cNvGrpSpPr/>
        <p:nvPr/>
      </p:nvGrpSpPr>
      <p:grpSpPr>
        <a:xfrm>
          <a:off x="0" y="0"/>
          <a:ext cx="0" cy="0"/>
          <a:chOff x="0" y="0"/>
          <a:chExt cx="0" cy="0"/>
        </a:xfrm>
      </p:grpSpPr>
      <p:sp>
        <p:nvSpPr>
          <p:cNvPr id="49" name="Google Shape;49;p1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51" name="Google Shape;51;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êu đề và Nội dung" type="obj">
  <p:cSld name="OBJECT">
    <p:spTree>
      <p:nvGrpSpPr>
        <p:cNvPr id="54" name="Shape 54"/>
        <p:cNvGrpSpPr/>
        <p:nvPr/>
      </p:nvGrpSpPr>
      <p:grpSpPr>
        <a:xfrm>
          <a:off x="0" y="0"/>
          <a:ext cx="0" cy="0"/>
          <a:chOff x="0" y="0"/>
          <a:chExt cx="0" cy="0"/>
        </a:xfrm>
      </p:grpSpPr>
      <p:sp>
        <p:nvSpPr>
          <p:cNvPr id="55" name="Google Shape;55;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57" name="Google Shape;57;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5"/>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Đầu trang của Phần" type="secHead">
  <p:cSld name="SECTION_HEADER">
    <p:bg>
      <p:bgPr>
        <a:solidFill>
          <a:schemeClr val="accent1"/>
        </a:solidFill>
      </p:bgPr>
    </p:bg>
    <p:spTree>
      <p:nvGrpSpPr>
        <p:cNvPr id="60" name="Shape 60"/>
        <p:cNvGrpSpPr/>
        <p:nvPr/>
      </p:nvGrpSpPr>
      <p:grpSpPr>
        <a:xfrm>
          <a:off x="0" y="0"/>
          <a:ext cx="0" cy="0"/>
          <a:chOff x="0" y="0"/>
          <a:chExt cx="0" cy="0"/>
        </a:xfrm>
      </p:grpSpPr>
      <p:sp>
        <p:nvSpPr>
          <p:cNvPr id="61" name="Google Shape;61;p16"/>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6"/>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63" name="Google Shape;63;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6.xml"/><Relationship Id="rId10" Type="http://schemas.openxmlformats.org/officeDocument/2006/relationships/slideLayout" Target="../slideLayouts/slideLayout15.xml"/><Relationship Id="rId13" Type="http://schemas.openxmlformats.org/officeDocument/2006/relationships/theme" Target="../theme/theme4.xml"/><Relationship Id="rId12" Type="http://schemas.openxmlformats.org/officeDocument/2006/relationships/slideLayout" Target="../slideLayouts/slideLayout17.xml"/><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9" Type="http://schemas.openxmlformats.org/officeDocument/2006/relationships/slideLayout" Target="../slideLayouts/slideLayout14.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8" name="Google Shape;8;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9" name="Google Shape;9;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Gill Sans"/>
                <a:ea typeface="Gill Sans"/>
                <a:cs typeface="Gill Sans"/>
                <a:sym typeface="Gill Sans"/>
              </a:defRPr>
            </a:lvl9pPr>
          </a:lstStyle>
          <a:p/>
        </p:txBody>
      </p:sp>
      <p:sp>
        <p:nvSpPr>
          <p:cNvPr id="10" name="Google Shape;10;p11"/>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 name="Google Shape;40;p10"/>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41" name="Google Shape;41;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42" name="Google Shape;42;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ill Sans"/>
                <a:ea typeface="Gill Sans"/>
                <a:cs typeface="Gill Sans"/>
                <a:sym typeface="Gill Sans"/>
              </a:defRPr>
            </a:lvl9pPr>
          </a:lstStyle>
          <a:p/>
        </p:txBody>
      </p:sp>
      <p:sp>
        <p:nvSpPr>
          <p:cNvPr id="43" name="Google Shape;43;p10"/>
          <p:cNvSpPr/>
          <p:nvPr>
            <p:ph idx="12" type="sldNum"/>
          </p:nvPr>
        </p:nvSpPr>
        <p:spPr>
          <a:xfrm>
            <a:off x="10758922" y="6217920"/>
            <a:ext cx="365760" cy="365760"/>
          </a:xfrm>
          <a:prstGeom prst="ellipse">
            <a:avLst/>
          </a:prstGeom>
          <a:solidFill>
            <a:srgbClr val="1D1D1D">
              <a:alpha val="69411"/>
            </a:srgbClr>
          </a:solidFill>
          <a:ln>
            <a:noFill/>
          </a:ln>
        </p:spPr>
        <p:txBody>
          <a:bodyPr anchorCtr="0" anchor="ctr" bIns="45700" lIns="18275" spcFirstLastPara="1" rIns="18275" wrap="square" tIns="45700">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
          <p:cNvPicPr preferRelativeResize="0"/>
          <p:nvPr/>
        </p:nvPicPr>
        <p:blipFill rotWithShape="1">
          <a:blip r:embed="rId3">
            <a:alphaModFix/>
          </a:blip>
          <a:srcRect b="0" l="209" r="199" t="0"/>
          <a:stretch/>
        </p:blipFill>
        <p:spPr>
          <a:xfrm>
            <a:off x="7631031" y="1123946"/>
            <a:ext cx="4560975" cy="4584704"/>
          </a:xfrm>
          <a:prstGeom prst="rect">
            <a:avLst/>
          </a:prstGeom>
          <a:noFill/>
          <a:ln>
            <a:noFill/>
          </a:ln>
        </p:spPr>
      </p:pic>
      <p:pic>
        <p:nvPicPr>
          <p:cNvPr id="241" name="Google Shape;241;p1"/>
          <p:cNvPicPr preferRelativeResize="0"/>
          <p:nvPr/>
        </p:nvPicPr>
        <p:blipFill rotWithShape="1">
          <a:blip r:embed="rId4">
            <a:alphaModFix/>
          </a:blip>
          <a:srcRect b="0" l="0" r="0" t="0"/>
          <a:stretch/>
        </p:blipFill>
        <p:spPr>
          <a:xfrm>
            <a:off x="0" y="0"/>
            <a:ext cx="4464100" cy="1027850"/>
          </a:xfrm>
          <a:prstGeom prst="rect">
            <a:avLst/>
          </a:prstGeom>
          <a:noFill/>
          <a:ln>
            <a:noFill/>
          </a:ln>
        </p:spPr>
      </p:pic>
      <p:sp>
        <p:nvSpPr>
          <p:cNvPr id="242" name="Google Shape;242;p1"/>
          <p:cNvSpPr txBox="1"/>
          <p:nvPr/>
        </p:nvSpPr>
        <p:spPr>
          <a:xfrm>
            <a:off x="109500" y="1235875"/>
            <a:ext cx="8520600" cy="4671000"/>
          </a:xfrm>
          <a:prstGeom prst="rect">
            <a:avLst/>
          </a:prstGeom>
          <a:noFill/>
          <a:ln>
            <a:noFill/>
          </a:ln>
        </p:spPr>
        <p:txBody>
          <a:bodyPr anchorCtr="0" anchor="ctr" bIns="91425" lIns="91425" spcFirstLastPara="1" rIns="91425" wrap="square" tIns="91425">
            <a:noAutofit/>
          </a:bodyPr>
          <a:lstStyle/>
          <a:p>
            <a:pPr indent="0" lvl="0" marL="0" marR="0" rtl="0" algn="ctr">
              <a:lnSpc>
                <a:spcPct val="140000"/>
              </a:lnSpc>
              <a:spcBef>
                <a:spcPts val="0"/>
              </a:spcBef>
              <a:spcAft>
                <a:spcPts val="0"/>
              </a:spcAft>
              <a:buClr>
                <a:srgbClr val="000000"/>
              </a:buClr>
              <a:buSzPts val="605"/>
              <a:buFont typeface="Arial"/>
              <a:buNone/>
            </a:pPr>
            <a:r>
              <a:rPr b="1" i="0" lang="en-US" sz="3220" u="none" cap="none" strike="noStrike">
                <a:solidFill>
                  <a:srgbClr val="666666"/>
                </a:solidFill>
                <a:latin typeface="Arial"/>
                <a:ea typeface="Arial"/>
                <a:cs typeface="Arial"/>
                <a:sym typeface="Arial"/>
              </a:rPr>
              <a:t>Báo các tiến độ</a:t>
            </a:r>
            <a:endParaRPr b="1" i="0" sz="3220" u="none" cap="none" strike="noStrike">
              <a:solidFill>
                <a:srgbClr val="666666"/>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605"/>
              <a:buFont typeface="Arial"/>
              <a:buNone/>
            </a:pPr>
            <a:r>
              <a:rPr b="1" i="0" lang="en-US" sz="2945" u="none" cap="none" strike="noStrike">
                <a:solidFill>
                  <a:srgbClr val="666666"/>
                </a:solidFill>
                <a:latin typeface="Arial"/>
                <a:ea typeface="Arial"/>
                <a:cs typeface="Arial"/>
                <a:sym typeface="Arial"/>
              </a:rPr>
              <a:t>Môn: Điện toán đám mây</a:t>
            </a:r>
            <a:endParaRPr b="1" i="0" sz="2945" u="none" cap="none" strike="noStrike">
              <a:solidFill>
                <a:srgbClr val="666666"/>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605"/>
              <a:buFont typeface="Arial"/>
              <a:buNone/>
            </a:pPr>
            <a:r>
              <a:rPr b="1" i="0" lang="en-US" sz="3284" u="none" cap="none" strike="noStrike">
                <a:solidFill>
                  <a:srgbClr val="4A86E8"/>
                </a:solidFill>
                <a:latin typeface="Arial"/>
                <a:ea typeface="Arial"/>
                <a:cs typeface="Arial"/>
                <a:sym typeface="Arial"/>
              </a:rPr>
              <a:t>Đề tài 28 Nhóm 2: AMAZON POLLY</a:t>
            </a:r>
            <a:endParaRPr b="1" i="0" sz="3284" u="none" cap="none" strike="noStrike">
              <a:solidFill>
                <a:srgbClr val="4A86E8"/>
              </a:solidFill>
              <a:latin typeface="Arial"/>
              <a:ea typeface="Arial"/>
              <a:cs typeface="Arial"/>
              <a:sym typeface="Arial"/>
            </a:endParaRPr>
          </a:p>
          <a:p>
            <a:pPr indent="0" lvl="0" marL="0" marR="0" rtl="0" algn="ctr">
              <a:lnSpc>
                <a:spcPct val="140000"/>
              </a:lnSpc>
              <a:spcBef>
                <a:spcPts val="0"/>
              </a:spcBef>
              <a:spcAft>
                <a:spcPts val="0"/>
              </a:spcAft>
              <a:buClr>
                <a:schemeClr val="dk1"/>
              </a:buClr>
              <a:buSzPts val="605"/>
              <a:buFont typeface="Arial"/>
              <a:buNone/>
            </a:pPr>
            <a:r>
              <a:rPr b="0" i="0" lang="en-US" sz="2872" u="none" cap="none" strike="noStrike">
                <a:solidFill>
                  <a:srgbClr val="243762"/>
                </a:solidFill>
                <a:latin typeface="Arial"/>
                <a:ea typeface="Arial"/>
                <a:cs typeface="Arial"/>
                <a:sym typeface="Arial"/>
              </a:rPr>
              <a:t>TEXT TO SPEECH</a:t>
            </a:r>
            <a:endParaRPr b="0" i="0" sz="2872" u="none" cap="none" strike="noStrike">
              <a:solidFill>
                <a:srgbClr val="243762"/>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605"/>
              <a:buFont typeface="Arial"/>
              <a:buNone/>
            </a:pPr>
            <a:r>
              <a:t/>
            </a:r>
            <a:endParaRPr b="1" i="0" sz="2985" u="none" cap="none" strike="noStrike">
              <a:solidFill>
                <a:srgbClr val="4A86E8"/>
              </a:solidFill>
              <a:latin typeface="Amatic SC"/>
              <a:ea typeface="Amatic SC"/>
              <a:cs typeface="Amatic SC"/>
              <a:sym typeface="Amatic SC"/>
            </a:endParaRPr>
          </a:p>
        </p:txBody>
      </p:sp>
      <p:sp>
        <p:nvSpPr>
          <p:cNvPr id="243" name="Google Shape;243;p1"/>
          <p:cNvSpPr txBox="1"/>
          <p:nvPr/>
        </p:nvSpPr>
        <p:spPr>
          <a:xfrm>
            <a:off x="0" y="5118600"/>
            <a:ext cx="557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70000"/>
              </a:lnSpc>
              <a:spcBef>
                <a:spcPts val="10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txBox="1"/>
          <p:nvPr/>
        </p:nvSpPr>
        <p:spPr>
          <a:xfrm>
            <a:off x="109500" y="6090725"/>
            <a:ext cx="9705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Gill Sans"/>
                <a:ea typeface="Gill Sans"/>
                <a:cs typeface="Gill Sans"/>
                <a:sym typeface="Gill Sans"/>
              </a:rPr>
              <a:t>GVHD: Ts. Huỳnh Xuân Phụng</a:t>
            </a:r>
            <a:endParaRPr b="0" i="0" sz="19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4A86E8"/>
                </a:solidFill>
                <a:highlight>
                  <a:srgbClr val="F2F2F2"/>
                </a:highlight>
                <a:latin typeface="Gill Sans"/>
                <a:ea typeface="Gill Sans"/>
                <a:cs typeface="Gill Sans"/>
                <a:sym typeface="Gill Sans"/>
              </a:rPr>
              <a:t>Thêm một số tính năng Amazon Polly</a:t>
            </a:r>
            <a:endParaRPr b="1" i="0" sz="1900" u="none" cap="none" strike="noStrike">
              <a:solidFill>
                <a:srgbClr val="4A86E8"/>
              </a:solidFill>
              <a:highlight>
                <a:srgbClr val="F2F2F2"/>
              </a:highlight>
              <a:latin typeface="Arial"/>
              <a:ea typeface="Arial"/>
              <a:cs typeface="Arial"/>
              <a:sym typeface="Arial"/>
            </a:endParaRPr>
          </a:p>
        </p:txBody>
      </p:sp>
      <p:sp>
        <p:nvSpPr>
          <p:cNvPr id="306" name="Google Shape;306;p3"/>
          <p:cNvSpPr txBox="1"/>
          <p:nvPr/>
        </p:nvSpPr>
        <p:spPr>
          <a:xfrm>
            <a:off x="1067383" y="1301613"/>
            <a:ext cx="7877100" cy="13392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1D1D1D"/>
              </a:buClr>
              <a:buSzPts val="2700"/>
              <a:buFont typeface="Gill Sans"/>
              <a:buChar char="-"/>
            </a:pPr>
            <a:r>
              <a:rPr b="0" i="0" lang="en-US" sz="2700" u="none" cap="none" strike="noStrike">
                <a:solidFill>
                  <a:srgbClr val="1D1D1D"/>
                </a:solidFill>
                <a:latin typeface="Gill Sans"/>
                <a:ea typeface="Gill Sans"/>
                <a:cs typeface="Gill Sans"/>
                <a:sym typeface="Gill Sans"/>
              </a:rPr>
              <a:t>Điều chỉnh âm sắc của giọng nói</a:t>
            </a:r>
            <a:endParaRPr b="0" i="0" sz="2700" u="none" cap="none" strike="noStrike">
              <a:solidFill>
                <a:srgbClr val="1D1D1D"/>
              </a:solidFill>
              <a:latin typeface="Gill Sans"/>
              <a:ea typeface="Gill Sans"/>
              <a:cs typeface="Gill Sans"/>
              <a:sym typeface="Gill Sans"/>
            </a:endParaRPr>
          </a:p>
          <a:p>
            <a:pPr indent="-285750" lvl="0" marL="285750" marR="0" rtl="0" algn="l">
              <a:lnSpc>
                <a:spcPct val="100000"/>
              </a:lnSpc>
              <a:spcBef>
                <a:spcPts val="0"/>
              </a:spcBef>
              <a:spcAft>
                <a:spcPts val="0"/>
              </a:spcAft>
              <a:buClr>
                <a:srgbClr val="1D1D1D"/>
              </a:buClr>
              <a:buSzPts val="2700"/>
              <a:buFont typeface="Gill Sans"/>
              <a:buChar char="-"/>
            </a:pPr>
            <a:r>
              <a:rPr b="0" i="0" lang="en-US" sz="2700" u="none" cap="none" strike="noStrike">
                <a:solidFill>
                  <a:srgbClr val="1D1D1D"/>
                </a:solidFill>
                <a:latin typeface="Gill Sans"/>
                <a:ea typeface="Gill Sans"/>
                <a:cs typeface="Gill Sans"/>
                <a:sym typeface="Gill Sans"/>
              </a:rPr>
              <a:t>Điều chỉnh độ lớn của giọng nói</a:t>
            </a:r>
            <a:endParaRPr b="0" i="0" sz="2700" u="none" cap="none" strike="noStrike">
              <a:solidFill>
                <a:srgbClr val="1D1D1D"/>
              </a:solidFill>
              <a:latin typeface="Gill Sans"/>
              <a:ea typeface="Gill Sans"/>
              <a:cs typeface="Gill Sans"/>
              <a:sym typeface="Gill Sans"/>
            </a:endParaRPr>
          </a:p>
          <a:p>
            <a:pPr indent="-285750" lvl="0" marL="285750" marR="0" rtl="0" algn="l">
              <a:lnSpc>
                <a:spcPct val="100000"/>
              </a:lnSpc>
              <a:spcBef>
                <a:spcPts val="0"/>
              </a:spcBef>
              <a:spcAft>
                <a:spcPts val="0"/>
              </a:spcAft>
              <a:buClr>
                <a:srgbClr val="1D1D1D"/>
              </a:buClr>
              <a:buSzPts val="2700"/>
              <a:buFont typeface="Gill Sans"/>
              <a:buChar char="-"/>
            </a:pPr>
            <a:r>
              <a:rPr b="0" i="0" lang="en-US" sz="2700" u="none" cap="none" strike="noStrike">
                <a:solidFill>
                  <a:srgbClr val="1D1D1D"/>
                </a:solidFill>
                <a:latin typeface="Gill Sans"/>
                <a:ea typeface="Gill Sans"/>
                <a:cs typeface="Gill Sans"/>
                <a:sym typeface="Gill Sans"/>
              </a:rPr>
              <a:t>Sử dụng đọc thẻ SSML để điều chỉnh giọng nói</a:t>
            </a:r>
            <a:endParaRPr b="0" i="0" sz="2700" u="none" cap="none" strike="noStrike">
              <a:solidFill>
                <a:srgbClr val="1D1D1D"/>
              </a:solidFill>
              <a:latin typeface="Gill Sans"/>
              <a:ea typeface="Gill Sans"/>
              <a:cs typeface="Gill Sans"/>
              <a:sym typeface="Gill Sans"/>
            </a:endParaRPr>
          </a:p>
        </p:txBody>
      </p:sp>
      <p:pic>
        <p:nvPicPr>
          <p:cNvPr id="307" name="Google Shape;307;p3"/>
          <p:cNvPicPr preferRelativeResize="0"/>
          <p:nvPr/>
        </p:nvPicPr>
        <p:blipFill rotWithShape="1">
          <a:blip r:embed="rId3">
            <a:alphaModFix/>
          </a:blip>
          <a:srcRect b="0" l="0" r="0" t="0"/>
          <a:stretch/>
        </p:blipFill>
        <p:spPr>
          <a:xfrm>
            <a:off x="2502550" y="2804850"/>
            <a:ext cx="5632475" cy="3699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1baeacffd5_4_996"/>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4A86E8"/>
                </a:solidFill>
                <a:highlight>
                  <a:srgbClr val="F2F2F2"/>
                </a:highlight>
                <a:latin typeface="Gill Sans"/>
                <a:ea typeface="Gill Sans"/>
                <a:cs typeface="Gill Sans"/>
                <a:sym typeface="Gill Sans"/>
              </a:rPr>
              <a:t>Thêm một số tính năng Amazon Polly</a:t>
            </a:r>
            <a:endParaRPr b="1" i="0" sz="1900" u="none" cap="none" strike="noStrike">
              <a:solidFill>
                <a:srgbClr val="4A86E8"/>
              </a:solidFill>
              <a:highlight>
                <a:srgbClr val="F2F2F2"/>
              </a:highlight>
              <a:latin typeface="Arial"/>
              <a:ea typeface="Arial"/>
              <a:cs typeface="Arial"/>
              <a:sym typeface="Arial"/>
            </a:endParaRPr>
          </a:p>
        </p:txBody>
      </p:sp>
      <p:sp>
        <p:nvSpPr>
          <p:cNvPr id="313" name="Google Shape;313;g11baeacffd5_4_996"/>
          <p:cNvSpPr txBox="1"/>
          <p:nvPr/>
        </p:nvSpPr>
        <p:spPr>
          <a:xfrm>
            <a:off x="1735575" y="1005838"/>
            <a:ext cx="97056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Gill Sans"/>
                <a:ea typeface="Gill Sans"/>
                <a:cs typeface="Gill Sans"/>
                <a:sym typeface="Gill Sans"/>
              </a:rPr>
              <a:t>Đọc văn bản: </a:t>
            </a:r>
            <a:r>
              <a:rPr b="0" i="0" lang="en-US" sz="2500" u="none" cap="none" strike="noStrike">
                <a:solidFill>
                  <a:srgbClr val="1D1D1D"/>
                </a:solidFill>
                <a:latin typeface="Gill Sans"/>
                <a:ea typeface="Gill Sans"/>
                <a:cs typeface="Gill Sans"/>
                <a:sym typeface="Gill Sans"/>
              </a:rPr>
              <a:t>Điều chỉnh âm sắc và </a:t>
            </a:r>
            <a:r>
              <a:rPr b="0" i="0" lang="en-US" sz="2700" u="none" cap="none" strike="noStrike">
                <a:solidFill>
                  <a:srgbClr val="1D1D1D"/>
                </a:solidFill>
                <a:latin typeface="Gill Sans"/>
                <a:ea typeface="Gill Sans"/>
                <a:cs typeface="Gill Sans"/>
                <a:sym typeface="Gill Sans"/>
              </a:rPr>
              <a:t>độ lớn</a:t>
            </a:r>
            <a:r>
              <a:rPr b="0" i="0" lang="en-US" sz="2500" u="none" cap="none" strike="noStrike">
                <a:solidFill>
                  <a:srgbClr val="1D1D1D"/>
                </a:solidFill>
                <a:latin typeface="Gill Sans"/>
                <a:ea typeface="Gill Sans"/>
                <a:cs typeface="Gill Sans"/>
                <a:sym typeface="Gill Sans"/>
              </a:rPr>
              <a:t> của giọng nói</a:t>
            </a:r>
            <a:endParaRPr b="0" i="0" sz="2500" u="none" cap="none" strike="noStrike">
              <a:solidFill>
                <a:srgbClr val="000000"/>
              </a:solidFill>
              <a:latin typeface="Gill Sans"/>
              <a:ea typeface="Gill Sans"/>
              <a:cs typeface="Gill Sans"/>
              <a:sym typeface="Gill Sans"/>
            </a:endParaRPr>
          </a:p>
        </p:txBody>
      </p:sp>
      <p:pic>
        <p:nvPicPr>
          <p:cNvPr id="314" name="Google Shape;314;g11baeacffd5_4_996"/>
          <p:cNvPicPr preferRelativeResize="0"/>
          <p:nvPr/>
        </p:nvPicPr>
        <p:blipFill>
          <a:blip r:embed="rId3">
            <a:alphaModFix/>
          </a:blip>
          <a:stretch>
            <a:fillRect/>
          </a:stretch>
        </p:blipFill>
        <p:spPr>
          <a:xfrm>
            <a:off x="895350" y="2244075"/>
            <a:ext cx="8650025" cy="430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1313f4849b3_0_3"/>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4A86E8"/>
                </a:solidFill>
                <a:highlight>
                  <a:srgbClr val="F2F2F2"/>
                </a:highlight>
                <a:latin typeface="Gill Sans"/>
                <a:ea typeface="Gill Sans"/>
                <a:cs typeface="Gill Sans"/>
                <a:sym typeface="Gill Sans"/>
              </a:rPr>
              <a:t>Thêm một số tính năng Amazon Polly</a:t>
            </a:r>
            <a:endParaRPr b="1" i="0" sz="1900" u="none" cap="none" strike="noStrike">
              <a:solidFill>
                <a:srgbClr val="4A86E8"/>
              </a:solidFill>
              <a:highlight>
                <a:srgbClr val="F2F2F2"/>
              </a:highlight>
              <a:latin typeface="Arial"/>
              <a:ea typeface="Arial"/>
              <a:cs typeface="Arial"/>
              <a:sym typeface="Arial"/>
            </a:endParaRPr>
          </a:p>
        </p:txBody>
      </p:sp>
      <p:sp>
        <p:nvSpPr>
          <p:cNvPr id="320" name="Google Shape;320;g1313f4849b3_0_3"/>
          <p:cNvSpPr txBox="1"/>
          <p:nvPr/>
        </p:nvSpPr>
        <p:spPr>
          <a:xfrm>
            <a:off x="814375" y="1243025"/>
            <a:ext cx="87015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200"/>
              <a:t>Sử dụng chức năng chuyển đổi văn bản thuần túy</a:t>
            </a:r>
            <a:endParaRPr sz="2200"/>
          </a:p>
        </p:txBody>
      </p:sp>
      <p:pic>
        <p:nvPicPr>
          <p:cNvPr id="321" name="Google Shape;321;g1313f4849b3_0_3"/>
          <p:cNvPicPr preferRelativeResize="0"/>
          <p:nvPr/>
        </p:nvPicPr>
        <p:blipFill>
          <a:blip r:embed="rId3">
            <a:alphaModFix/>
          </a:blip>
          <a:stretch>
            <a:fillRect/>
          </a:stretch>
        </p:blipFill>
        <p:spPr>
          <a:xfrm>
            <a:off x="881050" y="1918625"/>
            <a:ext cx="8348975" cy="422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313f4849b3_0_11"/>
          <p:cNvSpPr txBox="1"/>
          <p:nvPr/>
        </p:nvSpPr>
        <p:spPr>
          <a:xfrm>
            <a:off x="1014400" y="1443050"/>
            <a:ext cx="7729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200"/>
              <a:t>Sử dụng chức năng chuyển đổi thẻ SSML</a:t>
            </a:r>
            <a:endParaRPr sz="2200"/>
          </a:p>
        </p:txBody>
      </p:sp>
      <p:sp>
        <p:nvSpPr>
          <p:cNvPr id="327" name="Google Shape;327;g1313f4849b3_0_11"/>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4A86E8"/>
                </a:solidFill>
                <a:highlight>
                  <a:srgbClr val="F2F2F2"/>
                </a:highlight>
                <a:latin typeface="Gill Sans"/>
                <a:ea typeface="Gill Sans"/>
                <a:cs typeface="Gill Sans"/>
                <a:sym typeface="Gill Sans"/>
              </a:rPr>
              <a:t>Thêm một số tính năng Amazon Polly</a:t>
            </a:r>
            <a:endParaRPr b="1" i="0" sz="1900" u="none" cap="none" strike="noStrike">
              <a:solidFill>
                <a:srgbClr val="4A86E8"/>
              </a:solidFill>
              <a:highlight>
                <a:srgbClr val="F2F2F2"/>
              </a:highlight>
              <a:latin typeface="Arial"/>
              <a:ea typeface="Arial"/>
              <a:cs typeface="Arial"/>
              <a:sym typeface="Arial"/>
            </a:endParaRPr>
          </a:p>
        </p:txBody>
      </p:sp>
      <p:pic>
        <p:nvPicPr>
          <p:cNvPr id="328" name="Google Shape;328;g1313f4849b3_0_11"/>
          <p:cNvPicPr preferRelativeResize="0"/>
          <p:nvPr/>
        </p:nvPicPr>
        <p:blipFill>
          <a:blip r:embed="rId3">
            <a:alphaModFix/>
          </a:blip>
          <a:stretch>
            <a:fillRect/>
          </a:stretch>
        </p:blipFill>
        <p:spPr>
          <a:xfrm>
            <a:off x="1166825" y="2358375"/>
            <a:ext cx="8106049" cy="4194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7"/>
          <p:cNvSpPr txBox="1"/>
          <p:nvPr/>
        </p:nvSpPr>
        <p:spPr>
          <a:xfrm>
            <a:off x="844685" y="953982"/>
            <a:ext cx="51531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Gill Sans"/>
                <a:ea typeface="Gill Sans"/>
                <a:cs typeface="Gill Sans"/>
                <a:sym typeface="Gill Sans"/>
              </a:rPr>
              <a:t>Chức năng upload tệp để đọc</a:t>
            </a:r>
            <a:endParaRPr b="0" i="0" sz="2800" u="none" cap="none" strike="noStrike">
              <a:solidFill>
                <a:schemeClr val="dk1"/>
              </a:solidFill>
              <a:latin typeface="Gill Sans"/>
              <a:ea typeface="Gill Sans"/>
              <a:cs typeface="Gill Sans"/>
              <a:sym typeface="Gill Sans"/>
            </a:endParaRPr>
          </a:p>
        </p:txBody>
      </p:sp>
      <p:sp>
        <p:nvSpPr>
          <p:cNvPr id="334" name="Google Shape;334;p7"/>
          <p:cNvSpPr txBox="1"/>
          <p:nvPr/>
        </p:nvSpPr>
        <p:spPr>
          <a:xfrm>
            <a:off x="623525" y="263525"/>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n-US" sz="2900" u="none" cap="none" strike="noStrike">
                <a:solidFill>
                  <a:srgbClr val="4A86E8"/>
                </a:solidFill>
                <a:highlight>
                  <a:srgbClr val="F2F2F2"/>
                </a:highlight>
                <a:latin typeface="Gill Sans"/>
                <a:ea typeface="Gill Sans"/>
                <a:cs typeface="Gill Sans"/>
                <a:sym typeface="Gill Sans"/>
              </a:rPr>
              <a:t>Thêm một số tính năng Amazon Polly</a:t>
            </a:r>
            <a:endParaRPr b="1" i="0" sz="1900" u="none" cap="none" strike="noStrike">
              <a:solidFill>
                <a:srgbClr val="4A86E8"/>
              </a:solidFill>
              <a:highlight>
                <a:srgbClr val="F2F2F2"/>
              </a:highlight>
              <a:latin typeface="Arial"/>
              <a:ea typeface="Arial"/>
              <a:cs typeface="Arial"/>
              <a:sym typeface="Arial"/>
            </a:endParaRPr>
          </a:p>
        </p:txBody>
      </p:sp>
      <p:pic>
        <p:nvPicPr>
          <p:cNvPr id="335" name="Google Shape;335;p7"/>
          <p:cNvPicPr preferRelativeResize="0"/>
          <p:nvPr/>
        </p:nvPicPr>
        <p:blipFill>
          <a:blip r:embed="rId3">
            <a:alphaModFix/>
          </a:blip>
          <a:stretch>
            <a:fillRect/>
          </a:stretch>
        </p:blipFill>
        <p:spPr>
          <a:xfrm>
            <a:off x="623525" y="2058325"/>
            <a:ext cx="8635075" cy="4532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11baead0117_0_317"/>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i="0" lang="en-US" sz="3600" u="none" cap="none" strike="noStrike">
                <a:solidFill>
                  <a:srgbClr val="4A86E8"/>
                </a:solidFill>
                <a:latin typeface="Gill Sans"/>
                <a:ea typeface="Gill Sans"/>
                <a:cs typeface="Gill Sans"/>
                <a:sym typeface="Gill Sans"/>
              </a:rPr>
              <a:t>Thêm giọng nói cho trang WordPress</a:t>
            </a:r>
            <a:endParaRPr b="1" i="0" sz="1400" u="none" cap="none" strike="noStrike">
              <a:solidFill>
                <a:srgbClr val="4A86E8"/>
              </a:solidFill>
              <a:latin typeface="Gill Sans"/>
              <a:ea typeface="Gill Sans"/>
              <a:cs typeface="Gill Sans"/>
              <a:sym typeface="Gill Sans"/>
            </a:endParaRPr>
          </a:p>
        </p:txBody>
      </p:sp>
      <p:sp>
        <p:nvSpPr>
          <p:cNvPr id="341" name="Google Shape;341;g11baead0117_0_317"/>
          <p:cNvSpPr txBox="1"/>
          <p:nvPr/>
        </p:nvSpPr>
        <p:spPr>
          <a:xfrm>
            <a:off x="657150" y="1550200"/>
            <a:ext cx="10312200" cy="11211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30000"/>
              </a:lnSpc>
              <a:spcBef>
                <a:spcPts val="1100"/>
              </a:spcBef>
              <a:spcAft>
                <a:spcPts val="0"/>
              </a:spcAft>
              <a:buClr>
                <a:schemeClr val="dk2"/>
              </a:buClr>
              <a:buSzPts val="2500"/>
              <a:buFont typeface="Gill Sans"/>
              <a:buAutoNum type="arabicPeriod"/>
            </a:pPr>
            <a:r>
              <a:rPr b="1" i="0" lang="en-US" sz="2500" u="none" cap="none" strike="noStrike">
                <a:solidFill>
                  <a:schemeClr val="dk2"/>
                </a:solidFill>
                <a:latin typeface="Gill Sans"/>
                <a:ea typeface="Gill Sans"/>
                <a:cs typeface="Gill Sans"/>
                <a:sym typeface="Gill Sans"/>
              </a:rPr>
              <a:t>Khởi chạy và định cấu hình một phiên bản WordPress</a:t>
            </a:r>
            <a:endParaRPr b="1" i="0" sz="2500" u="none" cap="none" strike="noStrike">
              <a:solidFill>
                <a:schemeClr val="dk2"/>
              </a:solidFill>
              <a:latin typeface="Gill Sans"/>
              <a:ea typeface="Gill Sans"/>
              <a:cs typeface="Gill Sans"/>
              <a:sym typeface="Gill Sans"/>
            </a:endParaRPr>
          </a:p>
          <a:p>
            <a:pPr indent="0" lvl="0" marL="0" marR="0" rtl="0" algn="l">
              <a:lnSpc>
                <a:spcPct val="130000"/>
              </a:lnSpc>
              <a:spcBef>
                <a:spcPts val="400"/>
              </a:spcBef>
              <a:spcAft>
                <a:spcPts val="400"/>
              </a:spcAft>
              <a:buClr>
                <a:srgbClr val="000000"/>
              </a:buClr>
              <a:buSzPts val="2500"/>
              <a:buFont typeface="Arial"/>
              <a:buNone/>
            </a:pPr>
            <a:r>
              <a:rPr b="1" i="0" lang="en-US" sz="2500" u="none" cap="none" strike="noStrike">
                <a:solidFill>
                  <a:schemeClr val="dk2"/>
                </a:solidFill>
                <a:latin typeface="Gill Sans"/>
                <a:ea typeface="Gill Sans"/>
                <a:cs typeface="Gill Sans"/>
                <a:sym typeface="Gill Sans"/>
              </a:rPr>
              <a:t>với Amazon Lightsail</a:t>
            </a:r>
            <a:endParaRPr b="1" i="0" sz="2500" u="none" cap="none" strike="noStrike">
              <a:solidFill>
                <a:schemeClr val="dk2"/>
              </a:solidFill>
              <a:latin typeface="Gill Sans"/>
              <a:ea typeface="Gill Sans"/>
              <a:cs typeface="Gill Sans"/>
              <a:sym typeface="Gill Sans"/>
            </a:endParaRPr>
          </a:p>
        </p:txBody>
      </p:sp>
      <p:pic>
        <p:nvPicPr>
          <p:cNvPr id="342" name="Google Shape;342;g11baead0117_0_317"/>
          <p:cNvPicPr preferRelativeResize="0"/>
          <p:nvPr/>
        </p:nvPicPr>
        <p:blipFill rotWithShape="1">
          <a:blip r:embed="rId3">
            <a:alphaModFix/>
          </a:blip>
          <a:srcRect b="0" l="0" r="0" t="0"/>
          <a:stretch/>
        </p:blipFill>
        <p:spPr>
          <a:xfrm>
            <a:off x="833399" y="2943400"/>
            <a:ext cx="10614701" cy="335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1baead0117_0_812"/>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i="0" lang="en-US" sz="3600" u="none" cap="none" strike="noStrike">
                <a:solidFill>
                  <a:srgbClr val="4A86E8"/>
                </a:solidFill>
                <a:latin typeface="Gill Sans"/>
                <a:ea typeface="Gill Sans"/>
                <a:cs typeface="Gill Sans"/>
                <a:sym typeface="Gill Sans"/>
              </a:rPr>
              <a:t>Thêm giọng nói cho trang WordPress</a:t>
            </a:r>
            <a:endParaRPr b="1" i="0" sz="1400" u="none" cap="none" strike="noStrike">
              <a:solidFill>
                <a:srgbClr val="4A86E8"/>
              </a:solidFill>
              <a:latin typeface="Gill Sans"/>
              <a:ea typeface="Gill Sans"/>
              <a:cs typeface="Gill Sans"/>
              <a:sym typeface="Gill Sans"/>
            </a:endParaRPr>
          </a:p>
        </p:txBody>
      </p:sp>
      <p:sp>
        <p:nvSpPr>
          <p:cNvPr id="348" name="Google Shape;348;g11baead0117_0_812"/>
          <p:cNvSpPr txBox="1"/>
          <p:nvPr/>
        </p:nvSpPr>
        <p:spPr>
          <a:xfrm>
            <a:off x="1348000" y="1449100"/>
            <a:ext cx="9941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Gill Sans"/>
                <a:ea typeface="Gill Sans"/>
                <a:cs typeface="Gill Sans"/>
                <a:sym typeface="Gill Sans"/>
              </a:rPr>
              <a:t>2. Cấu hình phần bổ trợ AWS cho WordPress</a:t>
            </a:r>
            <a:endParaRPr b="1" i="0" sz="2500" u="none" cap="none" strike="noStrike">
              <a:solidFill>
                <a:srgbClr val="000000"/>
              </a:solidFill>
              <a:latin typeface="Gill Sans"/>
              <a:ea typeface="Gill Sans"/>
              <a:cs typeface="Gill Sans"/>
              <a:sym typeface="Gill Sans"/>
            </a:endParaRPr>
          </a:p>
        </p:txBody>
      </p:sp>
      <p:pic>
        <p:nvPicPr>
          <p:cNvPr id="349" name="Google Shape;349;g11baead0117_0_812"/>
          <p:cNvPicPr preferRelativeResize="0"/>
          <p:nvPr/>
        </p:nvPicPr>
        <p:blipFill rotWithShape="1">
          <a:blip r:embed="rId3">
            <a:alphaModFix/>
          </a:blip>
          <a:srcRect b="0" l="0" r="0" t="0"/>
          <a:stretch/>
        </p:blipFill>
        <p:spPr>
          <a:xfrm>
            <a:off x="1871025" y="2290600"/>
            <a:ext cx="7733549" cy="4231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1baead0117_0_1086"/>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i="0" lang="en-US" sz="3600" u="none" cap="none" strike="noStrike">
                <a:solidFill>
                  <a:srgbClr val="4A86E8"/>
                </a:solidFill>
                <a:latin typeface="Gill Sans"/>
                <a:ea typeface="Gill Sans"/>
                <a:cs typeface="Gill Sans"/>
                <a:sym typeface="Gill Sans"/>
              </a:rPr>
              <a:t>Thêm giọng nói cho trang WordPress</a:t>
            </a:r>
            <a:endParaRPr b="1" i="0" sz="1400" u="none" cap="none" strike="noStrike">
              <a:solidFill>
                <a:srgbClr val="4A86E8"/>
              </a:solidFill>
              <a:latin typeface="Gill Sans"/>
              <a:ea typeface="Gill Sans"/>
              <a:cs typeface="Gill Sans"/>
              <a:sym typeface="Gill Sans"/>
            </a:endParaRPr>
          </a:p>
        </p:txBody>
      </p:sp>
      <p:sp>
        <p:nvSpPr>
          <p:cNvPr id="355" name="Google Shape;355;g11baead0117_0_1086"/>
          <p:cNvSpPr txBox="1"/>
          <p:nvPr/>
        </p:nvSpPr>
        <p:spPr>
          <a:xfrm>
            <a:off x="1348000" y="1449100"/>
            <a:ext cx="9941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Gill Sans"/>
                <a:ea typeface="Gill Sans"/>
                <a:cs typeface="Gill Sans"/>
                <a:sym typeface="Gill Sans"/>
              </a:rPr>
              <a:t>3. Cấu hình phần bổ trợ AWS cho WordPress</a:t>
            </a:r>
            <a:endParaRPr b="1" i="0" sz="2500" u="none" cap="none" strike="noStrike">
              <a:solidFill>
                <a:srgbClr val="000000"/>
              </a:solidFill>
              <a:latin typeface="Gill Sans"/>
              <a:ea typeface="Gill Sans"/>
              <a:cs typeface="Gill Sans"/>
              <a:sym typeface="Gill Sans"/>
            </a:endParaRPr>
          </a:p>
        </p:txBody>
      </p:sp>
      <p:pic>
        <p:nvPicPr>
          <p:cNvPr id="356" name="Google Shape;356;g11baead0117_0_1086"/>
          <p:cNvPicPr preferRelativeResize="0"/>
          <p:nvPr/>
        </p:nvPicPr>
        <p:blipFill rotWithShape="1">
          <a:blip r:embed="rId3">
            <a:alphaModFix/>
          </a:blip>
          <a:srcRect b="0" l="0" r="0" t="0"/>
          <a:stretch/>
        </p:blipFill>
        <p:spPr>
          <a:xfrm>
            <a:off x="1348000" y="2290600"/>
            <a:ext cx="8896800" cy="426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1baead0117_0_1095"/>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i="0" lang="en-US" sz="3600" u="none" cap="none" strike="noStrike">
                <a:solidFill>
                  <a:srgbClr val="4A86E8"/>
                </a:solidFill>
                <a:latin typeface="Gill Sans"/>
                <a:ea typeface="Gill Sans"/>
                <a:cs typeface="Gill Sans"/>
                <a:sym typeface="Gill Sans"/>
              </a:rPr>
              <a:t>Thêm giọng nói cho trang WordPress</a:t>
            </a:r>
            <a:endParaRPr b="1" i="0" sz="1400" u="none" cap="none" strike="noStrike">
              <a:solidFill>
                <a:srgbClr val="4A86E8"/>
              </a:solidFill>
              <a:latin typeface="Gill Sans"/>
              <a:ea typeface="Gill Sans"/>
              <a:cs typeface="Gill Sans"/>
              <a:sym typeface="Gill Sans"/>
            </a:endParaRPr>
          </a:p>
        </p:txBody>
      </p:sp>
      <p:sp>
        <p:nvSpPr>
          <p:cNvPr id="362" name="Google Shape;362;g11baead0117_0_1095"/>
          <p:cNvSpPr txBox="1"/>
          <p:nvPr/>
        </p:nvSpPr>
        <p:spPr>
          <a:xfrm>
            <a:off x="1348000" y="1449100"/>
            <a:ext cx="9941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Gill Sans"/>
                <a:ea typeface="Gill Sans"/>
                <a:cs typeface="Gill Sans"/>
                <a:sym typeface="Gill Sans"/>
              </a:rPr>
              <a:t>4. Kiểm tra chuyển giọng nói thành văn bản trên WordPress</a:t>
            </a:r>
            <a:endParaRPr b="1" i="0" sz="2500" u="none" cap="none" strike="noStrike">
              <a:solidFill>
                <a:srgbClr val="000000"/>
              </a:solidFill>
              <a:latin typeface="Gill Sans"/>
              <a:ea typeface="Gill Sans"/>
              <a:cs typeface="Gill Sans"/>
              <a:sym typeface="Gill Sans"/>
            </a:endParaRPr>
          </a:p>
        </p:txBody>
      </p:sp>
      <p:pic>
        <p:nvPicPr>
          <p:cNvPr id="363" name="Google Shape;363;g11baead0117_0_1095"/>
          <p:cNvPicPr preferRelativeResize="0"/>
          <p:nvPr/>
        </p:nvPicPr>
        <p:blipFill rotWithShape="1">
          <a:blip r:embed="rId3">
            <a:alphaModFix/>
          </a:blip>
          <a:srcRect b="0" l="0" r="0" t="0"/>
          <a:stretch/>
        </p:blipFill>
        <p:spPr>
          <a:xfrm>
            <a:off x="1449850" y="2018500"/>
            <a:ext cx="10149658" cy="4534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1313f4849b3_1_0"/>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lang="en-US" sz="3600">
                <a:solidFill>
                  <a:srgbClr val="4A86E8"/>
                </a:solidFill>
                <a:latin typeface="Gill Sans"/>
                <a:ea typeface="Gill Sans"/>
                <a:cs typeface="Gill Sans"/>
                <a:sym typeface="Gill Sans"/>
              </a:rPr>
              <a:t>Thêm giọng nói cho chatbox</a:t>
            </a:r>
            <a:endParaRPr b="1" i="0" sz="1400" u="none" cap="none" strike="noStrike">
              <a:solidFill>
                <a:srgbClr val="4A86E8"/>
              </a:solidFill>
              <a:latin typeface="Gill Sans"/>
              <a:ea typeface="Gill Sans"/>
              <a:cs typeface="Gill Sans"/>
              <a:sym typeface="Gill Sans"/>
            </a:endParaRPr>
          </a:p>
        </p:txBody>
      </p:sp>
      <p:pic>
        <p:nvPicPr>
          <p:cNvPr id="369" name="Google Shape;369;g1313f4849b3_1_0"/>
          <p:cNvPicPr preferRelativeResize="0"/>
          <p:nvPr/>
        </p:nvPicPr>
        <p:blipFill>
          <a:blip r:embed="rId3">
            <a:alphaModFix/>
          </a:blip>
          <a:stretch>
            <a:fillRect/>
          </a:stretch>
        </p:blipFill>
        <p:spPr>
          <a:xfrm>
            <a:off x="1446325" y="3865288"/>
            <a:ext cx="9001125" cy="2314575"/>
          </a:xfrm>
          <a:prstGeom prst="rect">
            <a:avLst/>
          </a:prstGeom>
          <a:noFill/>
          <a:ln>
            <a:noFill/>
          </a:ln>
        </p:spPr>
      </p:pic>
      <p:sp>
        <p:nvSpPr>
          <p:cNvPr id="370" name="Google Shape;370;g1313f4849b3_1_0"/>
          <p:cNvSpPr txBox="1"/>
          <p:nvPr/>
        </p:nvSpPr>
        <p:spPr>
          <a:xfrm>
            <a:off x="566563" y="1198763"/>
            <a:ext cx="11363700" cy="181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600">
                <a:latin typeface="Baloo 2"/>
                <a:ea typeface="Baloo 2"/>
                <a:cs typeface="Baloo 2"/>
                <a:sym typeface="Baloo 2"/>
              </a:rPr>
              <a:t>Tạo hàm PubNub truyền tải âm thanh:</a:t>
            </a:r>
            <a:endParaRPr sz="2600">
              <a:latin typeface="Baloo 2"/>
              <a:ea typeface="Baloo 2"/>
              <a:cs typeface="Baloo 2"/>
              <a:sym typeface="Baloo 2"/>
            </a:endParaRPr>
          </a:p>
          <a:p>
            <a:pPr indent="0" lvl="0" marL="0" rtl="0" algn="l">
              <a:lnSpc>
                <a:spcPct val="115000"/>
              </a:lnSpc>
              <a:spcBef>
                <a:spcPts val="1200"/>
              </a:spcBef>
              <a:spcAft>
                <a:spcPts val="0"/>
              </a:spcAft>
              <a:buNone/>
            </a:pPr>
            <a:r>
              <a:rPr lang="en-US" sz="2600">
                <a:latin typeface="Baloo 2"/>
                <a:ea typeface="Baloo 2"/>
                <a:cs typeface="Baloo 2"/>
                <a:sym typeface="Baloo 2"/>
              </a:rPr>
              <a:t>Chọn Function →  Chọn Import Block → Chọn Amazon Polly – Text-to-Speech</a:t>
            </a:r>
            <a:endParaRPr sz="2600">
              <a:latin typeface="Baloo 2"/>
              <a:ea typeface="Baloo 2"/>
              <a:cs typeface="Baloo 2"/>
              <a:sym typeface="Baloo 2"/>
            </a:endParaRPr>
          </a:p>
          <a:p>
            <a:pPr indent="0" lvl="0" marL="0" rtl="0" algn="l">
              <a:lnSpc>
                <a:spcPct val="115000"/>
              </a:lnSpc>
              <a:spcBef>
                <a:spcPts val="1200"/>
              </a:spcBef>
              <a:spcAft>
                <a:spcPts val="0"/>
              </a:spcAft>
              <a:buNone/>
            </a:pPr>
            <a:r>
              <a:rPr lang="en-US" sz="2600">
                <a:latin typeface="Baloo 2"/>
                <a:ea typeface="Baloo 2"/>
                <a:cs typeface="Baloo 2"/>
                <a:sym typeface="Baloo 2"/>
              </a:rPr>
              <a:t>Sau khi tạo Function Amazon Polly chọn My Secrect và thêm các khóa API AWS</a:t>
            </a:r>
            <a:endParaRPr sz="2600">
              <a:latin typeface="Baloo 2"/>
              <a:ea typeface="Baloo 2"/>
              <a:cs typeface="Baloo 2"/>
              <a:sym typeface="Baloo 2"/>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11baeacffd5_4_607"/>
          <p:cNvPicPr preferRelativeResize="0"/>
          <p:nvPr/>
        </p:nvPicPr>
        <p:blipFill rotWithShape="1">
          <a:blip r:embed="rId3">
            <a:alphaModFix/>
          </a:blip>
          <a:srcRect b="0" l="3165" r="3165" t="0"/>
          <a:stretch/>
        </p:blipFill>
        <p:spPr>
          <a:xfrm>
            <a:off x="0" y="1082377"/>
            <a:ext cx="6333326" cy="5059700"/>
          </a:xfrm>
          <a:prstGeom prst="rect">
            <a:avLst/>
          </a:prstGeom>
          <a:noFill/>
          <a:ln>
            <a:noFill/>
          </a:ln>
        </p:spPr>
      </p:pic>
      <p:sp>
        <p:nvSpPr>
          <p:cNvPr id="250" name="Google Shape;250;g11baeacffd5_4_607"/>
          <p:cNvSpPr txBox="1"/>
          <p:nvPr>
            <p:ph type="title"/>
          </p:nvPr>
        </p:nvSpPr>
        <p:spPr>
          <a:xfrm>
            <a:off x="7938375" y="1082367"/>
            <a:ext cx="2786400" cy="1011900"/>
          </a:xfrm>
          <a:prstGeom prst="rect">
            <a:avLst/>
          </a:prstGeom>
          <a:noFill/>
          <a:ln cap="flat" cmpd="sng" w="38100">
            <a:solidFill>
              <a:srgbClr val="404040"/>
            </a:solidFill>
            <a:prstDash val="solid"/>
            <a:round/>
            <a:headEnd len="sm" w="sm" type="none"/>
            <a:tailEnd len="sm" w="sm" type="none"/>
          </a:ln>
        </p:spPr>
        <p:txBody>
          <a:bodyPr anchorCtr="0" anchor="b" bIns="182875" lIns="274300" spcFirstLastPara="1" rIns="274300" wrap="square" tIns="182875">
            <a:normAutofit/>
          </a:bodyPr>
          <a:lstStyle/>
          <a:p>
            <a:pPr indent="0" lvl="0" marL="0" rtl="0" algn="l">
              <a:lnSpc>
                <a:spcPct val="100000"/>
              </a:lnSpc>
              <a:spcBef>
                <a:spcPts val="0"/>
              </a:spcBef>
              <a:spcAft>
                <a:spcPts val="0"/>
              </a:spcAft>
              <a:buSzPts val="2400"/>
              <a:buNone/>
            </a:pPr>
            <a:r>
              <a:rPr b="1" lang="en-US"/>
              <a:t>THÀNH VIÊN</a:t>
            </a:r>
            <a:endParaRPr/>
          </a:p>
        </p:txBody>
      </p:sp>
      <p:sp>
        <p:nvSpPr>
          <p:cNvPr id="251" name="Google Shape;251;g11baeacffd5_4_607"/>
          <p:cNvSpPr txBox="1"/>
          <p:nvPr>
            <p:ph idx="1" type="body"/>
          </p:nvPr>
        </p:nvSpPr>
        <p:spPr>
          <a:xfrm>
            <a:off x="6622100" y="2493975"/>
            <a:ext cx="5274000" cy="30732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000"/>
              </a:spcBef>
              <a:spcAft>
                <a:spcPts val="0"/>
              </a:spcAft>
              <a:buSzPts val="1900"/>
              <a:buNone/>
            </a:pPr>
            <a:r>
              <a:t/>
            </a:r>
            <a:endParaRPr b="1"/>
          </a:p>
          <a:p>
            <a:pPr indent="0" lvl="0" marL="0" rtl="0" algn="l">
              <a:lnSpc>
                <a:spcPct val="115000"/>
              </a:lnSpc>
              <a:spcBef>
                <a:spcPts val="2100"/>
              </a:spcBef>
              <a:spcAft>
                <a:spcPts val="0"/>
              </a:spcAft>
              <a:buSzPts val="1900"/>
              <a:buNone/>
            </a:pPr>
            <a:r>
              <a:rPr b="1" lang="en-US" sz="2400"/>
              <a:t>Nguyễn Thị Mỹ Linh  		19133032</a:t>
            </a:r>
            <a:endParaRPr b="1" sz="2400"/>
          </a:p>
          <a:p>
            <a:pPr indent="0" lvl="0" marL="0" rtl="0" algn="l">
              <a:lnSpc>
                <a:spcPct val="115000"/>
              </a:lnSpc>
              <a:spcBef>
                <a:spcPts val="2100"/>
              </a:spcBef>
              <a:spcAft>
                <a:spcPts val="0"/>
              </a:spcAft>
              <a:buSzPts val="1900"/>
              <a:buNone/>
            </a:pPr>
            <a:r>
              <a:rPr b="1" lang="en-US" sz="2400"/>
              <a:t>Lê Thị Thanh Phương  	19133046</a:t>
            </a:r>
            <a:endParaRPr b="1" sz="2400"/>
          </a:p>
          <a:p>
            <a:pPr indent="0" lvl="0" marL="0" rtl="0" algn="l">
              <a:lnSpc>
                <a:spcPct val="115000"/>
              </a:lnSpc>
              <a:spcBef>
                <a:spcPts val="2100"/>
              </a:spcBef>
              <a:spcAft>
                <a:spcPts val="0"/>
              </a:spcAft>
              <a:buSzPts val="1900"/>
              <a:buNone/>
            </a:pPr>
            <a:r>
              <a:rPr b="1" lang="en-US" sz="2400"/>
              <a:t>Võ Thị Ngọc Thắm  		19133051</a:t>
            </a:r>
            <a:endParaRPr b="1" sz="2400"/>
          </a:p>
          <a:p>
            <a:pPr indent="0" lvl="0" marL="0" rtl="0" algn="l">
              <a:lnSpc>
                <a:spcPct val="115000"/>
              </a:lnSpc>
              <a:spcBef>
                <a:spcPts val="2100"/>
              </a:spcBef>
              <a:spcAft>
                <a:spcPts val="2100"/>
              </a:spcAft>
              <a:buSzPts val="1900"/>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313f4849b3_2_3348"/>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lang="en-US" sz="3600">
                <a:solidFill>
                  <a:srgbClr val="4A86E8"/>
                </a:solidFill>
                <a:latin typeface="Gill Sans"/>
                <a:ea typeface="Gill Sans"/>
                <a:cs typeface="Gill Sans"/>
                <a:sym typeface="Gill Sans"/>
              </a:rPr>
              <a:t>Thêm giọng nói cho chatbox</a:t>
            </a:r>
            <a:endParaRPr b="1" i="0" sz="1400" u="none" cap="none" strike="noStrike">
              <a:solidFill>
                <a:srgbClr val="4A86E8"/>
              </a:solidFill>
              <a:latin typeface="Gill Sans"/>
              <a:ea typeface="Gill Sans"/>
              <a:cs typeface="Gill Sans"/>
              <a:sym typeface="Gill Sans"/>
            </a:endParaRPr>
          </a:p>
        </p:txBody>
      </p:sp>
      <p:pic>
        <p:nvPicPr>
          <p:cNvPr id="376" name="Google Shape;376;g1313f4849b3_2_3348"/>
          <p:cNvPicPr preferRelativeResize="0"/>
          <p:nvPr/>
        </p:nvPicPr>
        <p:blipFill>
          <a:blip r:embed="rId3">
            <a:alphaModFix/>
          </a:blip>
          <a:stretch>
            <a:fillRect/>
          </a:stretch>
        </p:blipFill>
        <p:spPr>
          <a:xfrm>
            <a:off x="1258963" y="2645875"/>
            <a:ext cx="9001125" cy="3752850"/>
          </a:xfrm>
          <a:prstGeom prst="rect">
            <a:avLst/>
          </a:prstGeom>
          <a:noFill/>
          <a:ln>
            <a:noFill/>
          </a:ln>
        </p:spPr>
      </p:pic>
      <p:sp>
        <p:nvSpPr>
          <p:cNvPr id="377" name="Google Shape;377;g1313f4849b3_2_3348"/>
          <p:cNvSpPr txBox="1"/>
          <p:nvPr/>
        </p:nvSpPr>
        <p:spPr>
          <a:xfrm>
            <a:off x="1027050" y="1457725"/>
            <a:ext cx="10419600" cy="111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800">
                <a:latin typeface="Baloo 2"/>
                <a:ea typeface="Baloo 2"/>
                <a:cs typeface="Baloo 2"/>
                <a:sym typeface="Baloo 2"/>
              </a:rPr>
              <a:t>Chọn Start module để deploy và chọn Post để xem chương trình đã thực hiện thành công hay chưa</a:t>
            </a:r>
            <a:endParaRPr sz="2800">
              <a:latin typeface="Baloo 2"/>
              <a:ea typeface="Baloo 2"/>
              <a:cs typeface="Baloo 2"/>
              <a:sym typeface="Balo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1313f4849b3_2_3370"/>
          <p:cNvPicPr preferRelativeResize="0"/>
          <p:nvPr/>
        </p:nvPicPr>
        <p:blipFill>
          <a:blip r:embed="rId3">
            <a:alphaModFix/>
          </a:blip>
          <a:stretch>
            <a:fillRect/>
          </a:stretch>
        </p:blipFill>
        <p:spPr>
          <a:xfrm>
            <a:off x="1805625" y="2115000"/>
            <a:ext cx="6530225" cy="4172424"/>
          </a:xfrm>
          <a:prstGeom prst="rect">
            <a:avLst/>
          </a:prstGeom>
          <a:noFill/>
          <a:ln>
            <a:noFill/>
          </a:ln>
        </p:spPr>
      </p:pic>
      <p:sp>
        <p:nvSpPr>
          <p:cNvPr id="383" name="Google Shape;383;g1313f4849b3_2_3370"/>
          <p:cNvSpPr txBox="1"/>
          <p:nvPr/>
        </p:nvSpPr>
        <p:spPr>
          <a:xfrm>
            <a:off x="387550" y="438100"/>
            <a:ext cx="8896800" cy="7389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3600"/>
              <a:buFont typeface="Arial"/>
              <a:buNone/>
            </a:pPr>
            <a:r>
              <a:rPr b="1" lang="en-US" sz="3600">
                <a:solidFill>
                  <a:srgbClr val="4A86E8"/>
                </a:solidFill>
                <a:latin typeface="Gill Sans"/>
                <a:ea typeface="Gill Sans"/>
                <a:cs typeface="Gill Sans"/>
                <a:sym typeface="Gill Sans"/>
              </a:rPr>
              <a:t>Thêm giọng nói cho chatbox</a:t>
            </a:r>
            <a:endParaRPr b="1" i="0" sz="1400" u="none" cap="none" strike="noStrike">
              <a:solidFill>
                <a:srgbClr val="4A86E8"/>
              </a:solidFill>
              <a:latin typeface="Gill Sans"/>
              <a:ea typeface="Gill Sans"/>
              <a:cs typeface="Gill Sans"/>
              <a:sym typeface="Gill Sans"/>
            </a:endParaRPr>
          </a:p>
        </p:txBody>
      </p:sp>
      <p:sp>
        <p:nvSpPr>
          <p:cNvPr id="384" name="Google Shape;384;g1313f4849b3_2_3370"/>
          <p:cNvSpPr txBox="1"/>
          <p:nvPr/>
        </p:nvSpPr>
        <p:spPr>
          <a:xfrm>
            <a:off x="1325225" y="1242400"/>
            <a:ext cx="313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Baloo 2"/>
                <a:ea typeface="Baloo 2"/>
                <a:cs typeface="Baloo 2"/>
                <a:sym typeface="Baloo 2"/>
              </a:rPr>
              <a:t>Giao diện</a:t>
            </a:r>
            <a:endParaRPr sz="2800">
              <a:latin typeface="Baloo 2"/>
              <a:ea typeface="Baloo 2"/>
              <a:cs typeface="Baloo 2"/>
              <a:sym typeface="Baloo 2"/>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1313f4849b3_1_5"/>
          <p:cNvPicPr preferRelativeResize="0"/>
          <p:nvPr/>
        </p:nvPicPr>
        <p:blipFill>
          <a:blip r:embed="rId3">
            <a:alphaModFix/>
          </a:blip>
          <a:stretch>
            <a:fillRect/>
          </a:stretch>
        </p:blipFill>
        <p:spPr>
          <a:xfrm>
            <a:off x="152400" y="0"/>
            <a:ext cx="11849400" cy="68580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9"/>
          <p:cNvSpPr/>
          <p:nvPr/>
        </p:nvSpPr>
        <p:spPr>
          <a:xfrm>
            <a:off x="671800" y="2190525"/>
            <a:ext cx="4667400" cy="843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313f4849b3_2_6"/>
          <p:cNvSpPr txBox="1"/>
          <p:nvPr>
            <p:ph idx="1" type="body"/>
          </p:nvPr>
        </p:nvSpPr>
        <p:spPr>
          <a:xfrm>
            <a:off x="4068250" y="2549700"/>
            <a:ext cx="6982200" cy="4287300"/>
          </a:xfrm>
          <a:prstGeom prst="rect">
            <a:avLst/>
          </a:prstGeom>
        </p:spPr>
        <p:txBody>
          <a:bodyPr anchorCtr="0" anchor="t" bIns="45700" lIns="91425" spcFirstLastPara="1" rIns="91425" wrap="square" tIns="45700">
            <a:spAutoFit/>
          </a:bodyPr>
          <a:lstStyle/>
          <a:p>
            <a:pPr indent="0" lvl="0" marL="228600" marR="0" rtl="0" algn="l">
              <a:spcBef>
                <a:spcPts val="1000"/>
              </a:spcBef>
              <a:spcAft>
                <a:spcPts val="0"/>
              </a:spcAft>
              <a:buNone/>
            </a:pPr>
            <a:r>
              <a:rPr lang="en-US" sz="3300"/>
              <a:t>Hoàn thành đồ án</a:t>
            </a:r>
            <a:endParaRPr sz="3300"/>
          </a:p>
          <a:p>
            <a:pPr indent="-438150" lvl="0" marL="457200" marR="0" rtl="0" algn="l">
              <a:spcBef>
                <a:spcPts val="2100"/>
              </a:spcBef>
              <a:spcAft>
                <a:spcPts val="0"/>
              </a:spcAft>
              <a:buSzPts val="3300"/>
              <a:buChar char="●"/>
            </a:pPr>
            <a:r>
              <a:rPr lang="en-US" sz="3300"/>
              <a:t>Xây dựng app chuyển đổi ngôn ngữ thành giọng nói</a:t>
            </a:r>
            <a:endParaRPr sz="3300"/>
          </a:p>
          <a:p>
            <a:pPr indent="-438150" lvl="0" marL="457200" marR="0" rtl="0" algn="l">
              <a:spcBef>
                <a:spcPts val="0"/>
              </a:spcBef>
              <a:spcAft>
                <a:spcPts val="0"/>
              </a:spcAft>
              <a:buSzPts val="3300"/>
              <a:buChar char="●"/>
            </a:pPr>
            <a:r>
              <a:rPr lang="en-US" sz="3300"/>
              <a:t>Deploy trang web</a:t>
            </a:r>
            <a:endParaRPr sz="3300"/>
          </a:p>
          <a:p>
            <a:pPr indent="-438150" lvl="0" marL="457200" marR="0" rtl="0" algn="l">
              <a:spcBef>
                <a:spcPts val="0"/>
              </a:spcBef>
              <a:spcAft>
                <a:spcPts val="0"/>
              </a:spcAft>
              <a:buSzPts val="3300"/>
              <a:buChar char="●"/>
            </a:pPr>
            <a:r>
              <a:rPr lang="en-US" sz="3300"/>
              <a:t>Xây dựng chatbox </a:t>
            </a:r>
            <a:endParaRPr sz="3300"/>
          </a:p>
          <a:p>
            <a:pPr indent="-438150" lvl="0" marL="457200" rtl="0" algn="l">
              <a:spcBef>
                <a:spcPts val="0"/>
              </a:spcBef>
              <a:spcAft>
                <a:spcPts val="0"/>
              </a:spcAft>
              <a:buSzPts val="3300"/>
              <a:buChar char="●"/>
            </a:pPr>
            <a:r>
              <a:rPr lang="en-US" sz="3300"/>
              <a:t>Xây dựng trang web wordpress</a:t>
            </a:r>
            <a:endParaRPr sz="3300"/>
          </a:p>
          <a:p>
            <a:pPr indent="0" lvl="0" marL="0" marR="0" rtl="0" algn="l">
              <a:spcBef>
                <a:spcPts val="1000"/>
              </a:spcBef>
              <a:spcAft>
                <a:spcPts val="2100"/>
              </a:spcAft>
              <a:buNone/>
            </a:pPr>
            <a:r>
              <a:t/>
            </a:r>
            <a:endParaRPr/>
          </a:p>
        </p:txBody>
      </p:sp>
      <p:sp>
        <p:nvSpPr>
          <p:cNvPr id="257" name="Google Shape;257;g1313f4849b3_2_6"/>
          <p:cNvSpPr txBox="1"/>
          <p:nvPr>
            <p:ph idx="2" type="body"/>
          </p:nvPr>
        </p:nvSpPr>
        <p:spPr>
          <a:xfrm>
            <a:off x="3918850" y="1382375"/>
            <a:ext cx="5857500" cy="554100"/>
          </a:xfrm>
          <a:prstGeom prst="rect">
            <a:avLst/>
          </a:prstGeom>
        </p:spPr>
        <p:txBody>
          <a:bodyPr anchorCtr="0" anchor="t" bIns="45700" lIns="91425" spcFirstLastPara="1" rIns="91425" wrap="square" tIns="45700">
            <a:spAutoFit/>
          </a:bodyPr>
          <a:lstStyle/>
          <a:p>
            <a:pPr indent="0" lvl="0" marL="0" marR="0" rtl="0" algn="l">
              <a:spcBef>
                <a:spcPts val="1000"/>
              </a:spcBef>
              <a:spcAft>
                <a:spcPts val="2100"/>
              </a:spcAft>
              <a:buNone/>
            </a:pPr>
            <a:r>
              <a:rPr b="1" lang="en-US" sz="3000">
                <a:solidFill>
                  <a:srgbClr val="4A86E8"/>
                </a:solidFill>
              </a:rPr>
              <a:t>CÔNG VIỆC HOÀN THÀNH </a:t>
            </a:r>
            <a:endParaRPr sz="3000">
              <a:solidFill>
                <a:srgbClr val="4A86E8"/>
              </a:solidFill>
            </a:endParaRPr>
          </a:p>
        </p:txBody>
      </p:sp>
      <p:pic>
        <p:nvPicPr>
          <p:cNvPr id="258" name="Google Shape;258;g1313f4849b3_2_6"/>
          <p:cNvPicPr preferRelativeResize="0"/>
          <p:nvPr/>
        </p:nvPicPr>
        <p:blipFill>
          <a:blip r:embed="rId3">
            <a:alphaModFix/>
          </a:blip>
          <a:stretch>
            <a:fillRect/>
          </a:stretch>
        </p:blipFill>
        <p:spPr>
          <a:xfrm>
            <a:off x="104225" y="-2"/>
            <a:ext cx="3292975" cy="22645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g1313f4849b3_2_105"/>
          <p:cNvPicPr preferRelativeResize="0"/>
          <p:nvPr/>
        </p:nvPicPr>
        <p:blipFill rotWithShape="1">
          <a:blip r:embed="rId3">
            <a:alphaModFix/>
          </a:blip>
          <a:srcRect b="18874" l="0" r="0" t="18874"/>
          <a:stretch/>
        </p:blipFill>
        <p:spPr>
          <a:xfrm>
            <a:off x="33" y="15040"/>
            <a:ext cx="12191958" cy="4269240"/>
          </a:xfrm>
          <a:prstGeom prst="flowChartDocument">
            <a:avLst/>
          </a:prstGeom>
          <a:noFill/>
          <a:ln>
            <a:noFill/>
          </a:ln>
        </p:spPr>
      </p:pic>
      <p:sp>
        <p:nvSpPr>
          <p:cNvPr id="264" name="Google Shape;264;g1313f4849b3_2_105"/>
          <p:cNvSpPr txBox="1"/>
          <p:nvPr>
            <p:ph type="ctrTitle"/>
          </p:nvPr>
        </p:nvSpPr>
        <p:spPr>
          <a:xfrm>
            <a:off x="415600" y="4717067"/>
            <a:ext cx="10796700" cy="1341300"/>
          </a:xfrm>
          <a:prstGeom prst="rect">
            <a:avLst/>
          </a:prstGeom>
        </p:spPr>
        <p:txBody>
          <a:bodyPr anchorCtr="0" anchor="t" bIns="182875" lIns="182875" spcFirstLastPara="1" rIns="182875" wrap="square" tIns="182875">
            <a:normAutofit/>
          </a:bodyPr>
          <a:lstStyle/>
          <a:p>
            <a:pPr indent="0" lvl="0" marL="0" rtl="0" algn="l">
              <a:spcBef>
                <a:spcPts val="0"/>
              </a:spcBef>
              <a:spcAft>
                <a:spcPts val="0"/>
              </a:spcAft>
              <a:buNone/>
            </a:pPr>
            <a:r>
              <a:rPr lang="en-US">
                <a:latin typeface="Baloo 2"/>
                <a:ea typeface="Baloo 2"/>
                <a:cs typeface="Baloo 2"/>
                <a:sym typeface="Baloo 2"/>
              </a:rPr>
              <a:t>TÌM HIỂU VỀ AMAZON POLLY</a:t>
            </a:r>
            <a:endParaRPr>
              <a:latin typeface="Baloo 2"/>
              <a:ea typeface="Baloo 2"/>
              <a:cs typeface="Baloo 2"/>
              <a:sym typeface="Balo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313f4849b3_2_877"/>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4A86E8"/>
                </a:solidFill>
                <a:highlight>
                  <a:srgbClr val="F2F2F2"/>
                </a:highlight>
                <a:latin typeface="Baloo 2"/>
                <a:ea typeface="Baloo 2"/>
                <a:cs typeface="Baloo 2"/>
                <a:sym typeface="Baloo 2"/>
              </a:rPr>
              <a:t>TỔNG QUANG VỀ AMAZON POLLY</a:t>
            </a:r>
            <a:endParaRPr b="1" i="0" sz="1900" u="none" cap="none" strike="noStrike">
              <a:solidFill>
                <a:srgbClr val="4A86E8"/>
              </a:solidFill>
              <a:highlight>
                <a:srgbClr val="F2F2F2"/>
              </a:highlight>
              <a:latin typeface="Baloo 2"/>
              <a:ea typeface="Baloo 2"/>
              <a:cs typeface="Baloo 2"/>
              <a:sym typeface="Baloo 2"/>
            </a:endParaRPr>
          </a:p>
        </p:txBody>
      </p:sp>
      <p:sp>
        <p:nvSpPr>
          <p:cNvPr id="270" name="Google Shape;270;g1313f4849b3_2_877"/>
          <p:cNvSpPr txBox="1"/>
          <p:nvPr/>
        </p:nvSpPr>
        <p:spPr>
          <a:xfrm>
            <a:off x="1067374" y="1301625"/>
            <a:ext cx="9020700" cy="3702300"/>
          </a:xfrm>
          <a:prstGeom prst="rect">
            <a:avLst/>
          </a:prstGeom>
          <a:noFill/>
          <a:ln>
            <a:noFill/>
          </a:ln>
        </p:spPr>
        <p:txBody>
          <a:bodyPr anchorCtr="0" anchor="t" bIns="45700" lIns="91425" spcFirstLastPara="1" rIns="91425" wrap="square" tIns="45700">
            <a:spAutoFit/>
          </a:bodyPr>
          <a:lstStyle/>
          <a:p>
            <a:pPr indent="-406400" lvl="0" marL="457200" rtl="0" algn="l">
              <a:lnSpc>
                <a:spcPct val="115000"/>
              </a:lnSpc>
              <a:spcBef>
                <a:spcPts val="1000"/>
              </a:spcBef>
              <a:spcAft>
                <a:spcPts val="0"/>
              </a:spcAft>
              <a:buClr>
                <a:schemeClr val="dk2"/>
              </a:buClr>
              <a:buSzPts val="2800"/>
              <a:buFont typeface="Baloo 2"/>
              <a:buChar char="-"/>
            </a:pPr>
            <a:r>
              <a:rPr lang="en-US" sz="2800">
                <a:solidFill>
                  <a:schemeClr val="dk2"/>
                </a:solidFill>
                <a:latin typeface="Baloo 2"/>
                <a:ea typeface="Baloo 2"/>
                <a:cs typeface="Baloo 2"/>
                <a:sym typeface="Baloo 2"/>
              </a:rPr>
              <a:t>Amazon Polly là dịch vụ chuyển đổi văn bản thành giọng nói chân thực, cho phép bạn tạo các ứng dụng có thể nói chuyện và phát triển những thể loại sản phẩm được trang bị khả năng nói hoàn toàn mới</a:t>
            </a:r>
            <a:endParaRPr sz="2800">
              <a:solidFill>
                <a:schemeClr val="dk2"/>
              </a:solidFill>
              <a:latin typeface="Baloo 2"/>
              <a:ea typeface="Baloo 2"/>
              <a:cs typeface="Baloo 2"/>
              <a:sym typeface="Baloo 2"/>
            </a:endParaRPr>
          </a:p>
          <a:p>
            <a:pPr indent="-342900" lvl="0" marL="457200" rtl="0" algn="l">
              <a:lnSpc>
                <a:spcPct val="115000"/>
              </a:lnSpc>
              <a:spcBef>
                <a:spcPts val="1600"/>
              </a:spcBef>
              <a:spcAft>
                <a:spcPts val="0"/>
              </a:spcAft>
              <a:buClr>
                <a:schemeClr val="dk2"/>
              </a:buClr>
              <a:buSzPts val="1800"/>
              <a:buFont typeface="Baloo 2"/>
              <a:buChar char="-"/>
            </a:pPr>
            <a:r>
              <a:rPr lang="en-US" sz="2800">
                <a:solidFill>
                  <a:schemeClr val="dk2"/>
                </a:solidFill>
                <a:latin typeface="Baloo 2"/>
                <a:ea typeface="Baloo 2"/>
                <a:cs typeface="Baloo 2"/>
                <a:sym typeface="Baloo 2"/>
              </a:rPr>
              <a:t>Là dịch vụ Text-to-Speech (TTS) sử dụng công nghệ deep learning tiên tiến để tổng hợp thành lời nói tự nhiên của con người.</a:t>
            </a:r>
            <a:endParaRPr sz="1800">
              <a:solidFill>
                <a:schemeClr val="dk2"/>
              </a:solidFill>
              <a:latin typeface="Baloo 2"/>
              <a:ea typeface="Baloo 2"/>
              <a:cs typeface="Baloo 2"/>
              <a:sym typeface="Baloo 2"/>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313f4849b3_2_1111"/>
          <p:cNvSpPr txBox="1"/>
          <p:nvPr/>
        </p:nvSpPr>
        <p:spPr>
          <a:xfrm>
            <a:off x="657225" y="342900"/>
            <a:ext cx="91494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4A86E8"/>
                </a:solidFill>
                <a:highlight>
                  <a:srgbClr val="F2F2F2"/>
                </a:highlight>
                <a:latin typeface="Baloo 2"/>
                <a:ea typeface="Baloo 2"/>
                <a:cs typeface="Baloo 2"/>
                <a:sym typeface="Baloo 2"/>
              </a:rPr>
              <a:t>Lợi ích khi sử dụng Amazon Polly</a:t>
            </a:r>
            <a:endParaRPr b="1" sz="2900">
              <a:solidFill>
                <a:srgbClr val="4A86E8"/>
              </a:solidFill>
              <a:highlight>
                <a:srgbClr val="F2F2F2"/>
              </a:highlight>
              <a:latin typeface="Baloo 2"/>
              <a:ea typeface="Baloo 2"/>
              <a:cs typeface="Baloo 2"/>
              <a:sym typeface="Baloo 2"/>
            </a:endParaRPr>
          </a:p>
          <a:p>
            <a:pPr indent="0" lvl="0" marL="0" marR="0" rtl="0" algn="l">
              <a:lnSpc>
                <a:spcPct val="100000"/>
              </a:lnSpc>
              <a:spcBef>
                <a:spcPts val="0"/>
              </a:spcBef>
              <a:spcAft>
                <a:spcPts val="0"/>
              </a:spcAft>
              <a:buClr>
                <a:srgbClr val="000000"/>
              </a:buClr>
              <a:buSzPts val="2900"/>
              <a:buFont typeface="Arial"/>
              <a:buNone/>
            </a:pPr>
            <a:r>
              <a:t/>
            </a:r>
            <a:endParaRPr b="1" sz="2900">
              <a:solidFill>
                <a:srgbClr val="4A86E8"/>
              </a:solidFill>
              <a:highlight>
                <a:srgbClr val="F2F2F2"/>
              </a:highlight>
              <a:latin typeface="Baloo 2"/>
              <a:ea typeface="Baloo 2"/>
              <a:cs typeface="Baloo 2"/>
              <a:sym typeface="Baloo 2"/>
            </a:endParaRPr>
          </a:p>
        </p:txBody>
      </p:sp>
      <p:sp>
        <p:nvSpPr>
          <p:cNvPr id="276" name="Google Shape;276;g1313f4849b3_2_1111"/>
          <p:cNvSpPr txBox="1"/>
          <p:nvPr/>
        </p:nvSpPr>
        <p:spPr>
          <a:xfrm>
            <a:off x="1166774" y="1864825"/>
            <a:ext cx="9149400" cy="2936700"/>
          </a:xfrm>
          <a:prstGeom prst="rect">
            <a:avLst/>
          </a:prstGeom>
          <a:noFill/>
          <a:ln>
            <a:noFill/>
          </a:ln>
        </p:spPr>
        <p:txBody>
          <a:bodyPr anchorCtr="0" anchor="t" bIns="45700" lIns="91425" spcFirstLastPara="1" rIns="91425" wrap="square" tIns="45700">
            <a:spAutoFit/>
          </a:bodyPr>
          <a:lstStyle/>
          <a:p>
            <a:pPr indent="-438150" lvl="0" marL="457200" rtl="0" algn="l">
              <a:lnSpc>
                <a:spcPct val="115000"/>
              </a:lnSpc>
              <a:spcBef>
                <a:spcPts val="0"/>
              </a:spcBef>
              <a:spcAft>
                <a:spcPts val="0"/>
              </a:spcAft>
              <a:buClr>
                <a:srgbClr val="616161"/>
              </a:buClr>
              <a:buSzPts val="3300"/>
              <a:buFont typeface="Baloo 2"/>
              <a:buChar char="-"/>
            </a:pPr>
            <a:r>
              <a:rPr lang="en-US" sz="3300">
                <a:solidFill>
                  <a:srgbClr val="616161"/>
                </a:solidFill>
                <a:latin typeface="Baloo 2"/>
                <a:ea typeface="Baloo 2"/>
                <a:cs typeface="Baloo 2"/>
                <a:sym typeface="Baloo 2"/>
              </a:rPr>
              <a:t>Giọng nói có tính tự nhiên</a:t>
            </a:r>
            <a:endParaRPr sz="3300">
              <a:solidFill>
                <a:srgbClr val="616161"/>
              </a:solidFill>
              <a:latin typeface="Baloo 2"/>
              <a:ea typeface="Baloo 2"/>
              <a:cs typeface="Baloo 2"/>
              <a:sym typeface="Baloo 2"/>
            </a:endParaRPr>
          </a:p>
          <a:p>
            <a:pPr indent="-438150" lvl="0" marL="457200" rtl="0" algn="l">
              <a:lnSpc>
                <a:spcPct val="115000"/>
              </a:lnSpc>
              <a:spcBef>
                <a:spcPts val="0"/>
              </a:spcBef>
              <a:spcAft>
                <a:spcPts val="0"/>
              </a:spcAft>
              <a:buClr>
                <a:srgbClr val="616161"/>
              </a:buClr>
              <a:buSzPts val="3300"/>
              <a:buFont typeface="Baloo 2"/>
              <a:buChar char="-"/>
            </a:pPr>
            <a:r>
              <a:rPr lang="en-US" sz="3300">
                <a:solidFill>
                  <a:srgbClr val="616161"/>
                </a:solidFill>
                <a:latin typeface="Baloo 2"/>
                <a:ea typeface="Baloo 2"/>
                <a:cs typeface="Baloo 2"/>
                <a:sym typeface="Baloo 2"/>
              </a:rPr>
              <a:t>Lưu trữ và tái phân phối tiếng nói</a:t>
            </a:r>
            <a:endParaRPr sz="3300">
              <a:solidFill>
                <a:srgbClr val="616161"/>
              </a:solidFill>
              <a:latin typeface="Baloo 2"/>
              <a:ea typeface="Baloo 2"/>
              <a:cs typeface="Baloo 2"/>
              <a:sym typeface="Baloo 2"/>
            </a:endParaRPr>
          </a:p>
          <a:p>
            <a:pPr indent="-438150" lvl="0" marL="457200" rtl="0" algn="l">
              <a:lnSpc>
                <a:spcPct val="115000"/>
              </a:lnSpc>
              <a:spcBef>
                <a:spcPts val="0"/>
              </a:spcBef>
              <a:spcAft>
                <a:spcPts val="0"/>
              </a:spcAft>
              <a:buClr>
                <a:srgbClr val="616161"/>
              </a:buClr>
              <a:buSzPts val="3300"/>
              <a:buFont typeface="Baloo 2"/>
              <a:buChar char="-"/>
            </a:pPr>
            <a:r>
              <a:rPr lang="en-US" sz="3300">
                <a:solidFill>
                  <a:srgbClr val="616161"/>
                </a:solidFill>
                <a:latin typeface="Baloo 2"/>
                <a:ea typeface="Baloo 2"/>
                <a:cs typeface="Baloo 2"/>
                <a:sym typeface="Baloo 2"/>
              </a:rPr>
              <a:t>Truyền dòng dữ liệu thời gian thực</a:t>
            </a:r>
            <a:endParaRPr sz="3300">
              <a:solidFill>
                <a:srgbClr val="616161"/>
              </a:solidFill>
              <a:latin typeface="Baloo 2"/>
              <a:ea typeface="Baloo 2"/>
              <a:cs typeface="Baloo 2"/>
              <a:sym typeface="Baloo 2"/>
            </a:endParaRPr>
          </a:p>
          <a:p>
            <a:pPr indent="-438150" lvl="0" marL="457200" rtl="0" algn="l">
              <a:lnSpc>
                <a:spcPct val="115000"/>
              </a:lnSpc>
              <a:spcBef>
                <a:spcPts val="0"/>
              </a:spcBef>
              <a:spcAft>
                <a:spcPts val="0"/>
              </a:spcAft>
              <a:buClr>
                <a:srgbClr val="616161"/>
              </a:buClr>
              <a:buSzPts val="3300"/>
              <a:buFont typeface="Baloo 2"/>
              <a:buChar char="-"/>
            </a:pPr>
            <a:r>
              <a:rPr lang="en-US" sz="3300">
                <a:solidFill>
                  <a:srgbClr val="616161"/>
                </a:solidFill>
                <a:latin typeface="Baloo 2"/>
                <a:ea typeface="Baloo 2"/>
                <a:cs typeface="Baloo 2"/>
                <a:sym typeface="Baloo 2"/>
              </a:rPr>
              <a:t>Tùy chỉnh và điều khiển tiếng nói được phát</a:t>
            </a:r>
            <a:endParaRPr sz="3300">
              <a:solidFill>
                <a:srgbClr val="616161"/>
              </a:solidFill>
              <a:latin typeface="Baloo 2"/>
              <a:ea typeface="Baloo 2"/>
              <a:cs typeface="Baloo 2"/>
              <a:sym typeface="Baloo 2"/>
            </a:endParaRPr>
          </a:p>
          <a:p>
            <a:pPr indent="-438150" lvl="0" marL="457200" rtl="0" algn="l">
              <a:lnSpc>
                <a:spcPct val="115000"/>
              </a:lnSpc>
              <a:spcBef>
                <a:spcPts val="0"/>
              </a:spcBef>
              <a:spcAft>
                <a:spcPts val="0"/>
              </a:spcAft>
              <a:buClr>
                <a:srgbClr val="616161"/>
              </a:buClr>
              <a:buSzPts val="3300"/>
              <a:buFont typeface="Baloo 2"/>
              <a:buChar char="-"/>
            </a:pPr>
            <a:r>
              <a:rPr lang="en-US" sz="3300">
                <a:solidFill>
                  <a:srgbClr val="616161"/>
                </a:solidFill>
                <a:latin typeface="Baloo 2"/>
                <a:ea typeface="Baloo 2"/>
                <a:cs typeface="Baloo 2"/>
                <a:sym typeface="Baloo 2"/>
              </a:rPr>
              <a:t>Chi phí thấp</a:t>
            </a:r>
            <a:endParaRPr sz="4100">
              <a:solidFill>
                <a:schemeClr val="dk2"/>
              </a:solidFill>
              <a:latin typeface="Baloo 2"/>
              <a:ea typeface="Baloo 2"/>
              <a:cs typeface="Baloo 2"/>
              <a:sym typeface="Balo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1313f4849b3_2_2077"/>
          <p:cNvSpPr txBox="1"/>
          <p:nvPr>
            <p:ph type="title"/>
          </p:nvPr>
        </p:nvSpPr>
        <p:spPr>
          <a:xfrm>
            <a:off x="389367" y="1056058"/>
            <a:ext cx="4052700" cy="18516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a:solidFill>
                  <a:srgbClr val="4A86E8"/>
                </a:solidFill>
                <a:latin typeface="Baloo 2"/>
                <a:ea typeface="Baloo 2"/>
                <a:cs typeface="Baloo 2"/>
                <a:sym typeface="Baloo 2"/>
              </a:rPr>
              <a:t>Tạo sản phẩm tích hợp Amazon Polly</a:t>
            </a:r>
            <a:endParaRPr i="0" u="none" cap="none" strike="noStrike">
              <a:solidFill>
                <a:srgbClr val="4A86E8"/>
              </a:solidFill>
              <a:latin typeface="Baloo 2"/>
              <a:ea typeface="Baloo 2"/>
              <a:cs typeface="Baloo 2"/>
              <a:sym typeface="Baloo 2"/>
            </a:endParaRPr>
          </a:p>
        </p:txBody>
      </p:sp>
      <p:sp>
        <p:nvSpPr>
          <p:cNvPr id="282" name="Google Shape;282;g1313f4849b3_2_2077"/>
          <p:cNvSpPr txBox="1"/>
          <p:nvPr>
            <p:ph idx="1" type="body"/>
          </p:nvPr>
        </p:nvSpPr>
        <p:spPr>
          <a:xfrm>
            <a:off x="554901" y="3000715"/>
            <a:ext cx="4052700" cy="1684800"/>
          </a:xfrm>
          <a:prstGeom prst="rect">
            <a:avLst/>
          </a:prstGeom>
        </p:spPr>
        <p:txBody>
          <a:bodyPr anchorCtr="0" anchor="t" bIns="121900" lIns="121900" spcFirstLastPara="1" rIns="121900" wrap="square" tIns="121900">
            <a:spAutoFit/>
          </a:bodyPr>
          <a:lstStyle/>
          <a:p>
            <a:pPr indent="0" lvl="0" marL="0" rtl="0" algn="l">
              <a:spcBef>
                <a:spcPts val="0"/>
              </a:spcBef>
              <a:spcAft>
                <a:spcPts val="2100"/>
              </a:spcAft>
              <a:buNone/>
            </a:pPr>
            <a:r>
              <a:rPr lang="en-US">
                <a:latin typeface="Baloo 2"/>
                <a:ea typeface="Baloo 2"/>
                <a:cs typeface="Baloo 2"/>
                <a:sym typeface="Baloo 2"/>
              </a:rPr>
              <a:t>S</a:t>
            </a:r>
            <a:r>
              <a:rPr lang="en-US">
                <a:latin typeface="Baloo 2"/>
                <a:ea typeface="Baloo 2"/>
                <a:cs typeface="Baloo 2"/>
                <a:sym typeface="Baloo 2"/>
              </a:rPr>
              <a:t>ản phẩm: Sử dụng AWS Polly và NodeJS để tạo một ứng dụng tích hợp tổng hợp văn bản thành giọng nói.</a:t>
            </a:r>
            <a:endParaRPr>
              <a:latin typeface="Baloo 2"/>
              <a:ea typeface="Baloo 2"/>
              <a:cs typeface="Baloo 2"/>
              <a:sym typeface="Baloo 2"/>
            </a:endParaRPr>
          </a:p>
        </p:txBody>
      </p:sp>
      <p:sp>
        <p:nvSpPr>
          <p:cNvPr id="283" name="Google Shape;283;g1313f4849b3_2_2077"/>
          <p:cNvSpPr/>
          <p:nvPr/>
        </p:nvSpPr>
        <p:spPr>
          <a:xfrm>
            <a:off x="5643667" y="0"/>
            <a:ext cx="6548400" cy="6858000"/>
          </a:xfrm>
          <a:prstGeom prst="parallelogram">
            <a:avLst>
              <a:gd fmla="val 25000" name="adj"/>
            </a:avLst>
          </a:prstGeom>
          <a:solidFill>
            <a:srgbClr val="FFFFFF"/>
          </a:solidFill>
          <a:ln>
            <a:noFill/>
          </a:ln>
          <a:effectLst>
            <a:outerShdw blurRad="50800" rotWithShape="0" algn="tl" dist="38100">
              <a:srgbClr val="000000">
                <a:alpha val="29800"/>
              </a:srgbClr>
            </a:outerShdw>
          </a:effectLst>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sp>
        <p:nvSpPr>
          <p:cNvPr id="284" name="Google Shape;284;g1313f4849b3_2_2077"/>
          <p:cNvSpPr/>
          <p:nvPr/>
        </p:nvSpPr>
        <p:spPr>
          <a:xfrm>
            <a:off x="4442067" y="0"/>
            <a:ext cx="7511700" cy="6858000"/>
          </a:xfrm>
          <a:prstGeom prst="parallelogram">
            <a:avLst>
              <a:gd fmla="val 24220" name="adj"/>
            </a:avLst>
          </a:prstGeom>
          <a:solidFill>
            <a:srgbClr val="EEEEEE">
              <a:alpha val="6745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85" name="Google Shape;285;g1313f4849b3_2_2077"/>
          <p:cNvPicPr preferRelativeResize="0"/>
          <p:nvPr/>
        </p:nvPicPr>
        <p:blipFill rotWithShape="1">
          <a:blip r:embed="rId3">
            <a:alphaModFix/>
          </a:blip>
          <a:srcRect b="0" l="4321" r="4321" t="0"/>
          <a:stretch/>
        </p:blipFill>
        <p:spPr>
          <a:xfrm>
            <a:off x="4749800" y="0"/>
            <a:ext cx="7442400" cy="6858000"/>
          </a:xfrm>
          <a:prstGeom prst="parallelogram">
            <a:avLst>
              <a:gd fmla="val 23683" name="adj"/>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1313f4849b3_2_2718"/>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4A86E8"/>
                </a:solidFill>
                <a:highlight>
                  <a:srgbClr val="F2F2F2"/>
                </a:highlight>
                <a:latin typeface="Gill Sans"/>
                <a:ea typeface="Gill Sans"/>
                <a:cs typeface="Gill Sans"/>
                <a:sym typeface="Gill Sans"/>
              </a:rPr>
              <a:t>Cài đặt AWS-SDK vào NodeJs</a:t>
            </a:r>
            <a:endParaRPr b="1" i="0" sz="1900" u="none" cap="none" strike="noStrike">
              <a:solidFill>
                <a:srgbClr val="4A86E8"/>
              </a:solidFill>
              <a:highlight>
                <a:srgbClr val="F2F2F2"/>
              </a:highlight>
              <a:latin typeface="Arial"/>
              <a:ea typeface="Arial"/>
              <a:cs typeface="Arial"/>
              <a:sym typeface="Arial"/>
            </a:endParaRPr>
          </a:p>
        </p:txBody>
      </p:sp>
      <p:sp>
        <p:nvSpPr>
          <p:cNvPr id="291" name="Google Shape;291;g1313f4849b3_2_2718"/>
          <p:cNvSpPr txBox="1"/>
          <p:nvPr/>
        </p:nvSpPr>
        <p:spPr>
          <a:xfrm>
            <a:off x="778550" y="1606825"/>
            <a:ext cx="98730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800">
                <a:latin typeface="Baloo 2"/>
                <a:ea typeface="Baloo 2"/>
                <a:cs typeface="Baloo 2"/>
                <a:sym typeface="Baloo 2"/>
              </a:rPr>
              <a:t>Dùng lệnh: </a:t>
            </a:r>
            <a:r>
              <a:rPr lang="en-US" sz="2800">
                <a:latin typeface="Source Code Pro"/>
                <a:ea typeface="Source Code Pro"/>
                <a:cs typeface="Source Code Pro"/>
                <a:sym typeface="Source Code Pro"/>
              </a:rPr>
              <a:t>npm install aws-sdk --save</a:t>
            </a:r>
            <a:r>
              <a:rPr lang="en-US" sz="2800">
                <a:latin typeface="Baloo 2"/>
                <a:ea typeface="Baloo 2"/>
                <a:cs typeface="Baloo 2"/>
                <a:sym typeface="Baloo 2"/>
              </a:rPr>
              <a:t> để cài đặt</a:t>
            </a:r>
            <a:endParaRPr sz="2800">
              <a:latin typeface="Baloo 2"/>
              <a:ea typeface="Baloo 2"/>
              <a:cs typeface="Baloo 2"/>
              <a:sym typeface="Baloo 2"/>
            </a:endParaRPr>
          </a:p>
        </p:txBody>
      </p:sp>
      <p:pic>
        <p:nvPicPr>
          <p:cNvPr id="292" name="Google Shape;292;g1313f4849b3_2_2718"/>
          <p:cNvPicPr preferRelativeResize="0"/>
          <p:nvPr/>
        </p:nvPicPr>
        <p:blipFill>
          <a:blip r:embed="rId3">
            <a:alphaModFix/>
          </a:blip>
          <a:stretch>
            <a:fillRect/>
          </a:stretch>
        </p:blipFill>
        <p:spPr>
          <a:xfrm>
            <a:off x="606800" y="2599150"/>
            <a:ext cx="10978401" cy="27303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313f4849b3_2_2898"/>
          <p:cNvSpPr txBox="1"/>
          <p:nvPr/>
        </p:nvSpPr>
        <p:spPr>
          <a:xfrm>
            <a:off x="657225" y="342900"/>
            <a:ext cx="7380300" cy="53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lang="en-US" sz="2900">
                <a:solidFill>
                  <a:srgbClr val="4A86E8"/>
                </a:solidFill>
                <a:highlight>
                  <a:srgbClr val="F2F2F2"/>
                </a:highlight>
                <a:latin typeface="Gill Sans"/>
                <a:ea typeface="Gill Sans"/>
                <a:cs typeface="Gill Sans"/>
                <a:sym typeface="Gill Sans"/>
              </a:rPr>
              <a:t>Cài đặt AWS-SDK vào NodeJs</a:t>
            </a:r>
            <a:endParaRPr b="1" i="0" sz="1900" u="none" cap="none" strike="noStrike">
              <a:solidFill>
                <a:srgbClr val="4A86E8"/>
              </a:solidFill>
              <a:highlight>
                <a:srgbClr val="F2F2F2"/>
              </a:highlight>
              <a:latin typeface="Arial"/>
              <a:ea typeface="Arial"/>
              <a:cs typeface="Arial"/>
              <a:sym typeface="Arial"/>
            </a:endParaRPr>
          </a:p>
        </p:txBody>
      </p:sp>
      <p:sp>
        <p:nvSpPr>
          <p:cNvPr id="298" name="Google Shape;298;g1313f4849b3_2_2898"/>
          <p:cNvSpPr txBox="1"/>
          <p:nvPr/>
        </p:nvSpPr>
        <p:spPr>
          <a:xfrm>
            <a:off x="1444500" y="-275"/>
            <a:ext cx="9670800" cy="68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2800">
                <a:solidFill>
                  <a:schemeClr val="dk1"/>
                </a:solidFill>
                <a:latin typeface="Baloo 2"/>
                <a:ea typeface="Baloo 2"/>
                <a:cs typeface="Baloo 2"/>
                <a:sym typeface="Baloo 2"/>
              </a:rPr>
              <a:t>Khai báo Object Translate và Polly của SDK</a:t>
            </a:r>
            <a:endParaRPr sz="2800">
              <a:latin typeface="Baloo 2"/>
              <a:ea typeface="Baloo 2"/>
              <a:cs typeface="Baloo 2"/>
              <a:sym typeface="Baloo 2"/>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sz="2800">
              <a:latin typeface="Baloo 2"/>
              <a:ea typeface="Baloo 2"/>
              <a:cs typeface="Baloo 2"/>
              <a:sym typeface="Baloo 2"/>
            </a:endParaRPr>
          </a:p>
          <a:p>
            <a:pPr indent="0" lvl="0" marL="0" rtl="0" algn="l">
              <a:lnSpc>
                <a:spcPct val="115000"/>
              </a:lnSpc>
              <a:spcBef>
                <a:spcPts val="1200"/>
              </a:spcBef>
              <a:spcAft>
                <a:spcPts val="0"/>
              </a:spcAft>
              <a:buNone/>
            </a:pPr>
            <a:r>
              <a:t/>
            </a:r>
            <a:endParaRPr sz="2800">
              <a:latin typeface="Baloo 2"/>
              <a:ea typeface="Baloo 2"/>
              <a:cs typeface="Baloo 2"/>
              <a:sym typeface="Baloo 2"/>
            </a:endParaRPr>
          </a:p>
          <a:p>
            <a:pPr indent="0" lvl="0" marL="0" rtl="0" algn="l">
              <a:lnSpc>
                <a:spcPct val="115000"/>
              </a:lnSpc>
              <a:spcBef>
                <a:spcPts val="1200"/>
              </a:spcBef>
              <a:spcAft>
                <a:spcPts val="0"/>
              </a:spcAft>
              <a:buNone/>
            </a:pPr>
            <a:r>
              <a:rPr lang="en-US" sz="2800">
                <a:latin typeface="Baloo 2"/>
                <a:ea typeface="Baloo 2"/>
                <a:cs typeface="Baloo 2"/>
                <a:sym typeface="Baloo 2"/>
              </a:rPr>
              <a:t>Chọn khu vực và add Accesskey và Secretkey đã tạo ở bước Users vào AWS-SDK</a:t>
            </a:r>
            <a:endParaRPr sz="2800">
              <a:latin typeface="Baloo 2"/>
              <a:ea typeface="Baloo 2"/>
              <a:cs typeface="Baloo 2"/>
              <a:sym typeface="Baloo 2"/>
            </a:endParaRPr>
          </a:p>
          <a:p>
            <a:pPr indent="0" lvl="0" marL="0" rtl="0" algn="l">
              <a:lnSpc>
                <a:spcPct val="115000"/>
              </a:lnSpc>
              <a:spcBef>
                <a:spcPts val="1200"/>
              </a:spcBef>
              <a:spcAft>
                <a:spcPts val="0"/>
              </a:spcAft>
              <a:buNone/>
            </a:pPr>
            <a:r>
              <a:t/>
            </a:r>
            <a:endParaRPr sz="2800">
              <a:latin typeface="Baloo 2"/>
              <a:ea typeface="Baloo 2"/>
              <a:cs typeface="Baloo 2"/>
              <a:sym typeface="Baloo 2"/>
            </a:endParaRPr>
          </a:p>
          <a:p>
            <a:pPr indent="0" lvl="0" marL="0" rtl="0" algn="l">
              <a:lnSpc>
                <a:spcPct val="115000"/>
              </a:lnSpc>
              <a:spcBef>
                <a:spcPts val="1200"/>
              </a:spcBef>
              <a:spcAft>
                <a:spcPts val="0"/>
              </a:spcAft>
              <a:buNone/>
            </a:pPr>
            <a:r>
              <a:t/>
            </a:r>
            <a:endParaRPr/>
          </a:p>
        </p:txBody>
      </p:sp>
      <p:pic>
        <p:nvPicPr>
          <p:cNvPr id="299" name="Google Shape;299;g1313f4849b3_2_2898"/>
          <p:cNvPicPr preferRelativeResize="0"/>
          <p:nvPr/>
        </p:nvPicPr>
        <p:blipFill>
          <a:blip r:embed="rId3">
            <a:alphaModFix/>
          </a:blip>
          <a:stretch>
            <a:fillRect/>
          </a:stretch>
        </p:blipFill>
        <p:spPr>
          <a:xfrm>
            <a:off x="1444500" y="2103775"/>
            <a:ext cx="7962900" cy="1287950"/>
          </a:xfrm>
          <a:prstGeom prst="rect">
            <a:avLst/>
          </a:prstGeom>
          <a:noFill/>
          <a:ln>
            <a:noFill/>
          </a:ln>
        </p:spPr>
      </p:pic>
      <p:pic>
        <p:nvPicPr>
          <p:cNvPr id="300" name="Google Shape;300;g1313f4849b3_2_2898"/>
          <p:cNvPicPr preferRelativeResize="0"/>
          <p:nvPr/>
        </p:nvPicPr>
        <p:blipFill>
          <a:blip r:embed="rId4">
            <a:alphaModFix/>
          </a:blip>
          <a:stretch>
            <a:fillRect/>
          </a:stretch>
        </p:blipFill>
        <p:spPr>
          <a:xfrm>
            <a:off x="1510025" y="4899525"/>
            <a:ext cx="9171950" cy="159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ưu kiệ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Custom 3">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Bưu kiệ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2022-05-06T17:31:24Z</dcterms:created>
  <dc:creator>Admin</dc:creator>
</cp:coreProperties>
</file>